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1"/>
  </p:notesMasterIdLst>
  <p:handoutMasterIdLst>
    <p:handoutMasterId r:id="rId32"/>
  </p:handoutMasterIdLst>
  <p:sldIdLst>
    <p:sldId id="256" r:id="rId5"/>
    <p:sldId id="276" r:id="rId6"/>
    <p:sldId id="279" r:id="rId7"/>
    <p:sldId id="277" r:id="rId8"/>
    <p:sldId id="262" r:id="rId9"/>
    <p:sldId id="264" r:id="rId10"/>
    <p:sldId id="283" r:id="rId11"/>
    <p:sldId id="282" r:id="rId12"/>
    <p:sldId id="263" r:id="rId13"/>
    <p:sldId id="266" r:id="rId14"/>
    <p:sldId id="280" r:id="rId15"/>
    <p:sldId id="287" r:id="rId16"/>
    <p:sldId id="281" r:id="rId17"/>
    <p:sldId id="284" r:id="rId18"/>
    <p:sldId id="268" r:id="rId19"/>
    <p:sldId id="269" r:id="rId20"/>
    <p:sldId id="270" r:id="rId21"/>
    <p:sldId id="286" r:id="rId22"/>
    <p:sldId id="271" r:id="rId23"/>
    <p:sldId id="272" r:id="rId24"/>
    <p:sldId id="273" r:id="rId25"/>
    <p:sldId id="275" r:id="rId26"/>
    <p:sldId id="274" r:id="rId27"/>
    <p:sldId id="288" r:id="rId28"/>
    <p:sldId id="261" r:id="rId29"/>
    <p:sldId id="26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4BBE80-42FC-40AE-8B5F-57495D501F49}" v="263" dt="2025-07-03T19:31:13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a Ukpele" userId="79dc3028f61df5c3" providerId="LiveId" clId="{964BBE80-42FC-40AE-8B5F-57495D501F49}"/>
    <pc:docChg chg="undo redo custSel addSld delSld modSld sldOrd">
      <pc:chgData name="Linda Ukpele" userId="79dc3028f61df5c3" providerId="LiveId" clId="{964BBE80-42FC-40AE-8B5F-57495D501F49}" dt="2025-07-03T19:32:06.267" v="2127" actId="1076"/>
      <pc:docMkLst>
        <pc:docMk/>
      </pc:docMkLst>
      <pc:sldChg chg="addSp delSp modSp mod">
        <pc:chgData name="Linda Ukpele" userId="79dc3028f61df5c3" providerId="LiveId" clId="{964BBE80-42FC-40AE-8B5F-57495D501F49}" dt="2025-07-02T21:40:52.164" v="706" actId="20577"/>
        <pc:sldMkLst>
          <pc:docMk/>
          <pc:sldMk cId="1487700712" sldId="256"/>
        </pc:sldMkLst>
        <pc:spChg chg="mod">
          <ac:chgData name="Linda Ukpele" userId="79dc3028f61df5c3" providerId="LiveId" clId="{964BBE80-42FC-40AE-8B5F-57495D501F49}" dt="2025-07-02T21:40:42.389" v="704" actId="6549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Linda Ukpele" userId="79dc3028f61df5c3" providerId="LiveId" clId="{964BBE80-42FC-40AE-8B5F-57495D501F49}" dt="2025-07-02T21:40:52.164" v="706" actId="20577"/>
          <ac:spMkLst>
            <pc:docMk/>
            <pc:sldMk cId="1487700712" sldId="256"/>
            <ac:spMk id="3" creationId="{48B6CF59-4E5B-494D-A2F7-97ADD01E6497}"/>
          </ac:spMkLst>
        </pc:spChg>
        <pc:picChg chg="add del mod">
          <ac:chgData name="Linda Ukpele" userId="79dc3028f61df5c3" providerId="LiveId" clId="{964BBE80-42FC-40AE-8B5F-57495D501F49}" dt="2025-07-02T21:40:12.575" v="676" actId="478"/>
          <ac:picMkLst>
            <pc:docMk/>
            <pc:sldMk cId="1487700712" sldId="256"/>
            <ac:picMk id="5" creationId="{21A5261A-0374-43BE-9ED3-5ECE8E99071B}"/>
          </ac:picMkLst>
        </pc:picChg>
        <pc:picChg chg="add del">
          <ac:chgData name="Linda Ukpele" userId="79dc3028f61df5c3" providerId="LiveId" clId="{964BBE80-42FC-40AE-8B5F-57495D501F49}" dt="2025-07-02T21:39:49.351" v="674" actId="478"/>
          <ac:picMkLst>
            <pc:docMk/>
            <pc:sldMk cId="1487700712" sldId="256"/>
            <ac:picMk id="7" creationId="{3840F91C-EDD0-4D4E-A4AB-E6C77856C88C}"/>
          </ac:picMkLst>
        </pc:picChg>
      </pc:sldChg>
      <pc:sldChg chg="del">
        <pc:chgData name="Linda Ukpele" userId="79dc3028f61df5c3" providerId="LiveId" clId="{964BBE80-42FC-40AE-8B5F-57495D501F49}" dt="2025-07-02T21:29:56.785" v="421" actId="47"/>
        <pc:sldMkLst>
          <pc:docMk/>
          <pc:sldMk cId="497607547" sldId="258"/>
        </pc:sldMkLst>
      </pc:sldChg>
      <pc:sldChg chg="del">
        <pc:chgData name="Linda Ukpele" userId="79dc3028f61df5c3" providerId="LiveId" clId="{964BBE80-42FC-40AE-8B5F-57495D501F49}" dt="2025-07-02T21:28:52.068" v="382" actId="47"/>
        <pc:sldMkLst>
          <pc:docMk/>
          <pc:sldMk cId="4209322005" sldId="259"/>
        </pc:sldMkLst>
      </pc:sldChg>
      <pc:sldChg chg="addSp delSp modSp mod setBg modClrScheme chgLayout">
        <pc:chgData name="Linda Ukpele" userId="79dc3028f61df5c3" providerId="LiveId" clId="{964BBE80-42FC-40AE-8B5F-57495D501F49}" dt="2025-07-03T09:15:05.608" v="1015" actId="1076"/>
        <pc:sldMkLst>
          <pc:docMk/>
          <pc:sldMk cId="3501347425" sldId="260"/>
        </pc:sldMkLst>
        <pc:spChg chg="mod">
          <ac:chgData name="Linda Ukpele" userId="79dc3028f61df5c3" providerId="LiveId" clId="{964BBE80-42FC-40AE-8B5F-57495D501F49}" dt="2025-07-02T21:29:43.198" v="420" actId="26606"/>
          <ac:spMkLst>
            <pc:docMk/>
            <pc:sldMk cId="3501347425" sldId="260"/>
            <ac:spMk id="2" creationId="{0F87E73C-2B1A-4602-BFBE-CFE1E55D9B38}"/>
          </ac:spMkLst>
        </pc:spChg>
        <pc:spChg chg="mod ord">
          <ac:chgData name="Linda Ukpele" userId="79dc3028f61df5c3" providerId="LiveId" clId="{964BBE80-42FC-40AE-8B5F-57495D501F49}" dt="2025-07-02T21:29:43.198" v="420" actId="26606"/>
          <ac:spMkLst>
            <pc:docMk/>
            <pc:sldMk cId="3501347425" sldId="260"/>
            <ac:spMk id="3" creationId="{A9CB511D-EA45-4336-847C-1252667143B5}"/>
          </ac:spMkLst>
        </pc:spChg>
        <pc:spChg chg="add del">
          <ac:chgData name="Linda Ukpele" userId="79dc3028f61df5c3" providerId="LiveId" clId="{964BBE80-42FC-40AE-8B5F-57495D501F49}" dt="2025-07-02T21:29:30.034" v="418" actId="26606"/>
          <ac:spMkLst>
            <pc:docMk/>
            <pc:sldMk cId="3501347425" sldId="260"/>
            <ac:spMk id="10" creationId="{379F11E2-8BA5-4C5C-AE7C-361E5EA011FF}"/>
          </ac:spMkLst>
        </pc:spChg>
        <pc:spChg chg="add del">
          <ac:chgData name="Linda Ukpele" userId="79dc3028f61df5c3" providerId="LiveId" clId="{964BBE80-42FC-40AE-8B5F-57495D501F49}" dt="2025-07-02T21:29:30.034" v="418" actId="26606"/>
          <ac:spMkLst>
            <pc:docMk/>
            <pc:sldMk cId="3501347425" sldId="260"/>
            <ac:spMk id="12" creationId="{7C00E1DA-EC7C-40FC-95E3-11FDCD2E4291}"/>
          </ac:spMkLst>
        </pc:spChg>
        <pc:spChg chg="add del mod">
          <ac:chgData name="Linda Ukpele" userId="79dc3028f61df5c3" providerId="LiveId" clId="{964BBE80-42FC-40AE-8B5F-57495D501F49}" dt="2025-07-02T21:29:30.034" v="417" actId="26606"/>
          <ac:spMkLst>
            <pc:docMk/>
            <pc:sldMk cId="3501347425" sldId="260"/>
            <ac:spMk id="22" creationId="{0A2CAE9A-1BA2-31A5-7BDB-715547CF6CDF}"/>
          </ac:spMkLst>
        </pc:spChg>
        <pc:spChg chg="add del mod">
          <ac:chgData name="Linda Ukpele" userId="79dc3028f61df5c3" providerId="LiveId" clId="{964BBE80-42FC-40AE-8B5F-57495D501F49}" dt="2025-07-02T21:29:30.034" v="417" actId="26606"/>
          <ac:spMkLst>
            <pc:docMk/>
            <pc:sldMk cId="3501347425" sldId="260"/>
            <ac:spMk id="24" creationId="{78DC0E5F-609A-D401-63F1-B8151D1047ED}"/>
          </ac:spMkLst>
        </pc:spChg>
        <pc:grpChg chg="add del">
          <ac:chgData name="Linda Ukpele" userId="79dc3028f61df5c3" providerId="LiveId" clId="{964BBE80-42FC-40AE-8B5F-57495D501F49}" dt="2025-07-02T21:29:30.034" v="418" actId="26606"/>
          <ac:grpSpMkLst>
            <pc:docMk/>
            <pc:sldMk cId="3501347425" sldId="260"/>
            <ac:grpSpMk id="14" creationId="{9A421166-2996-41A7-B094-AE5316F347DD}"/>
          </ac:grpSpMkLst>
        </pc:grpChg>
        <pc:picChg chg="del mod">
          <ac:chgData name="Linda Ukpele" userId="79dc3028f61df5c3" providerId="LiveId" clId="{964BBE80-42FC-40AE-8B5F-57495D501F49}" dt="2025-07-02T21:29:39.287" v="419" actId="478"/>
          <ac:picMkLst>
            <pc:docMk/>
            <pc:sldMk cId="3501347425" sldId="260"/>
            <ac:picMk id="5" creationId="{A21EA617-6D48-425F-97A8-7FEC82C8F401}"/>
          </ac:picMkLst>
        </pc:picChg>
        <pc:picChg chg="add mod">
          <ac:chgData name="Linda Ukpele" userId="79dc3028f61df5c3" providerId="LiveId" clId="{964BBE80-42FC-40AE-8B5F-57495D501F49}" dt="2025-07-03T09:15:05.608" v="1015" actId="1076"/>
          <ac:picMkLst>
            <pc:docMk/>
            <pc:sldMk cId="3501347425" sldId="260"/>
            <ac:picMk id="6" creationId="{64D009E0-C71A-4290-979E-C4203E236E54}"/>
          </ac:picMkLst>
        </pc:picChg>
      </pc:sldChg>
      <pc:sldChg chg="delSp modSp mod setBg">
        <pc:chgData name="Linda Ukpele" userId="79dc3028f61df5c3" providerId="LiveId" clId="{964BBE80-42FC-40AE-8B5F-57495D501F49}" dt="2025-07-03T19:19:37.441" v="2063"/>
        <pc:sldMkLst>
          <pc:docMk/>
          <pc:sldMk cId="1703342593" sldId="261"/>
        </pc:sldMkLst>
        <pc:spChg chg="mod">
          <ac:chgData name="Linda Ukpele" userId="79dc3028f61df5c3" providerId="LiveId" clId="{964BBE80-42FC-40AE-8B5F-57495D501F49}" dt="2025-07-02T21:28:22.617" v="381" actId="26606"/>
          <ac:spMkLst>
            <pc:docMk/>
            <pc:sldMk cId="1703342593" sldId="261"/>
            <ac:spMk id="2" creationId="{5B040558-A365-4CCE-92FA-5A48CD98F9C9}"/>
          </ac:spMkLst>
        </pc:spChg>
        <pc:spChg chg="del">
          <ac:chgData name="Linda Ukpele" userId="79dc3028f61df5c3" providerId="LiveId" clId="{964BBE80-42FC-40AE-8B5F-57495D501F49}" dt="2025-07-02T21:28:22.617" v="381" actId="26606"/>
          <ac:spMkLst>
            <pc:docMk/>
            <pc:sldMk cId="1703342593" sldId="261"/>
            <ac:spMk id="29" creationId="{BFDA9692-ECDC-4B59-86B2-8C90FDE1A055}"/>
          </ac:spMkLst>
        </pc:spChg>
        <pc:spChg chg="del">
          <ac:chgData name="Linda Ukpele" userId="79dc3028f61df5c3" providerId="LiveId" clId="{964BBE80-42FC-40AE-8B5F-57495D501F49}" dt="2025-07-02T21:28:22.617" v="381" actId="26606"/>
          <ac:spMkLst>
            <pc:docMk/>
            <pc:sldMk cId="1703342593" sldId="261"/>
            <ac:spMk id="31" creationId="{12C05506-42A1-49C0-9D87-081CCD9023D6}"/>
          </ac:spMkLst>
        </pc:spChg>
        <pc:graphicFrameChg chg="mod modGraphic">
          <ac:chgData name="Linda Ukpele" userId="79dc3028f61df5c3" providerId="LiveId" clId="{964BBE80-42FC-40AE-8B5F-57495D501F49}" dt="2025-07-03T19:19:37.441" v="2063"/>
          <ac:graphicFrameMkLst>
            <pc:docMk/>
            <pc:sldMk cId="1703342593" sldId="261"/>
            <ac:graphicFrameMk id="4" creationId="{81E592E1-99DF-4294-A2E9-EF46299BD3F4}"/>
          </ac:graphicFrameMkLst>
        </pc:graphicFrameChg>
      </pc:sldChg>
      <pc:sldChg chg="addSp delSp modSp mod modClrScheme chgLayout">
        <pc:chgData name="Linda Ukpele" userId="79dc3028f61df5c3" providerId="LiveId" clId="{964BBE80-42FC-40AE-8B5F-57495D501F49}" dt="2025-07-02T21:41:37.759" v="717" actId="14100"/>
        <pc:sldMkLst>
          <pc:docMk/>
          <pc:sldMk cId="1092755077" sldId="262"/>
        </pc:sldMkLst>
        <pc:spChg chg="mod">
          <ac:chgData name="Linda Ukpele" userId="79dc3028f61df5c3" providerId="LiveId" clId="{964BBE80-42FC-40AE-8B5F-57495D501F49}" dt="2025-07-02T21:41:32.203" v="715" actId="26606"/>
          <ac:spMkLst>
            <pc:docMk/>
            <pc:sldMk cId="1092755077" sldId="262"/>
            <ac:spMk id="2" creationId="{AFA4A4D5-4391-461C-934E-8143947F0C43}"/>
          </ac:spMkLst>
        </pc:spChg>
        <pc:spChg chg="add del mod">
          <ac:chgData name="Linda Ukpele" userId="79dc3028f61df5c3" providerId="LiveId" clId="{964BBE80-42FC-40AE-8B5F-57495D501F49}" dt="2025-07-02T21:41:27.345" v="713" actId="26606"/>
          <ac:spMkLst>
            <pc:docMk/>
            <pc:sldMk cId="1092755077" sldId="262"/>
            <ac:spMk id="10" creationId="{A8B67359-EF3E-DCD7-025E-DC683BDC3E27}"/>
          </ac:spMkLst>
        </pc:spChg>
        <pc:spChg chg="add del mod">
          <ac:chgData name="Linda Ukpele" userId="79dc3028f61df5c3" providerId="LiveId" clId="{964BBE80-42FC-40AE-8B5F-57495D501F49}" dt="2025-07-02T21:41:32.203" v="715" actId="26606"/>
          <ac:spMkLst>
            <pc:docMk/>
            <pc:sldMk cId="1092755077" sldId="262"/>
            <ac:spMk id="12" creationId="{D8DC0E49-5065-BB19-EAD6-3588A546E2FE}"/>
          </ac:spMkLst>
        </pc:spChg>
        <pc:picChg chg="mod">
          <ac:chgData name="Linda Ukpele" userId="79dc3028f61df5c3" providerId="LiveId" clId="{964BBE80-42FC-40AE-8B5F-57495D501F49}" dt="2025-07-02T21:41:37.759" v="717" actId="14100"/>
          <ac:picMkLst>
            <pc:docMk/>
            <pc:sldMk cId="1092755077" sldId="262"/>
            <ac:picMk id="5" creationId="{4B83F049-9ACD-4021-A312-3813695701D1}"/>
          </ac:picMkLst>
        </pc:picChg>
      </pc:sldChg>
      <pc:sldChg chg="addSp delSp modSp mod ord">
        <pc:chgData name="Linda Ukpele" userId="79dc3028f61df5c3" providerId="LiveId" clId="{964BBE80-42FC-40AE-8B5F-57495D501F49}" dt="2025-07-03T16:25:52.097" v="1699" actId="1076"/>
        <pc:sldMkLst>
          <pc:docMk/>
          <pc:sldMk cId="3598924091" sldId="263"/>
        </pc:sldMkLst>
        <pc:spChg chg="mod">
          <ac:chgData name="Linda Ukpele" userId="79dc3028f61df5c3" providerId="LiveId" clId="{964BBE80-42FC-40AE-8B5F-57495D501F49}" dt="2025-07-02T21:42:03.660" v="752" actId="20577"/>
          <ac:spMkLst>
            <pc:docMk/>
            <pc:sldMk cId="3598924091" sldId="263"/>
            <ac:spMk id="2" creationId="{50B804D4-CBF5-46C2-BBE3-7A0959CA62D2}"/>
          </ac:spMkLst>
        </pc:spChg>
        <pc:spChg chg="add del mod">
          <ac:chgData name="Linda Ukpele" userId="79dc3028f61df5c3" providerId="LiveId" clId="{964BBE80-42FC-40AE-8B5F-57495D501F49}" dt="2025-07-03T16:21:58.035" v="1684"/>
          <ac:spMkLst>
            <pc:docMk/>
            <pc:sldMk cId="3598924091" sldId="263"/>
            <ac:spMk id="6" creationId="{F1CC9B12-2080-4FA4-A222-5D9BD1DF2B79}"/>
          </ac:spMkLst>
        </pc:spChg>
        <pc:spChg chg="add mod">
          <ac:chgData name="Linda Ukpele" userId="79dc3028f61df5c3" providerId="LiveId" clId="{964BBE80-42FC-40AE-8B5F-57495D501F49}" dt="2025-07-03T16:25:52.097" v="1699" actId="1076"/>
          <ac:spMkLst>
            <pc:docMk/>
            <pc:sldMk cId="3598924091" sldId="263"/>
            <ac:spMk id="7" creationId="{BAC0ACFD-8026-43F0-BEBE-D6270D37C96F}"/>
          </ac:spMkLst>
        </pc:spChg>
        <pc:picChg chg="mod modCrop">
          <ac:chgData name="Linda Ukpele" userId="79dc3028f61df5c3" providerId="LiveId" clId="{964BBE80-42FC-40AE-8B5F-57495D501F49}" dt="2025-07-03T16:22:08.058" v="1685" actId="732"/>
          <ac:picMkLst>
            <pc:docMk/>
            <pc:sldMk cId="3598924091" sldId="263"/>
            <ac:picMk id="5" creationId="{F8D735AC-9390-4ECE-9CF6-E2B1D9EAE14A}"/>
          </ac:picMkLst>
        </pc:picChg>
      </pc:sldChg>
      <pc:sldChg chg="addSp delSp modSp mod">
        <pc:chgData name="Linda Ukpele" userId="79dc3028f61df5c3" providerId="LiveId" clId="{964BBE80-42FC-40AE-8B5F-57495D501F49}" dt="2025-07-03T14:36:30.242" v="1382" actId="1076"/>
        <pc:sldMkLst>
          <pc:docMk/>
          <pc:sldMk cId="3860834735" sldId="264"/>
        </pc:sldMkLst>
        <pc:spChg chg="mod">
          <ac:chgData name="Linda Ukpele" userId="79dc3028f61df5c3" providerId="LiveId" clId="{964BBE80-42FC-40AE-8B5F-57495D501F49}" dt="2025-07-03T14:27:08.276" v="1337" actId="20577"/>
          <ac:spMkLst>
            <pc:docMk/>
            <pc:sldMk cId="3860834735" sldId="264"/>
            <ac:spMk id="2" creationId="{E11C07BA-C7D9-4AE7-8531-66A10A12C82B}"/>
          </ac:spMkLst>
        </pc:spChg>
        <pc:spChg chg="add del">
          <ac:chgData name="Linda Ukpele" userId="79dc3028f61df5c3" providerId="LiveId" clId="{964BBE80-42FC-40AE-8B5F-57495D501F49}" dt="2025-07-03T14:31:02.356" v="1342" actId="21"/>
          <ac:spMkLst>
            <pc:docMk/>
            <pc:sldMk cId="3860834735" sldId="264"/>
            <ac:spMk id="16" creationId="{B6752F69-256E-4A80-A51E-ACBAC2556970}"/>
          </ac:spMkLst>
        </pc:spChg>
        <pc:picChg chg="mod modCrop">
          <ac:chgData name="Linda Ukpele" userId="79dc3028f61df5c3" providerId="LiveId" clId="{964BBE80-42FC-40AE-8B5F-57495D501F49}" dt="2025-07-03T14:36:24.151" v="1380" actId="14100"/>
          <ac:picMkLst>
            <pc:docMk/>
            <pc:sldMk cId="3860834735" sldId="264"/>
            <ac:picMk id="11" creationId="{09A345B1-2117-48EB-B136-6156464EAE90}"/>
          </ac:picMkLst>
        </pc:picChg>
        <pc:picChg chg="add del mod modCrop">
          <ac:chgData name="Linda Ukpele" userId="79dc3028f61df5c3" providerId="LiveId" clId="{964BBE80-42FC-40AE-8B5F-57495D501F49}" dt="2025-07-03T14:35:51.120" v="1374" actId="21"/>
          <ac:picMkLst>
            <pc:docMk/>
            <pc:sldMk cId="3860834735" sldId="264"/>
            <ac:picMk id="12" creationId="{F31DF0D9-C801-4931-8259-14E3614D036C}"/>
          </ac:picMkLst>
        </pc:picChg>
        <pc:picChg chg="add del mod">
          <ac:chgData name="Linda Ukpele" userId="79dc3028f61df5c3" providerId="LiveId" clId="{964BBE80-42FC-40AE-8B5F-57495D501F49}" dt="2025-07-03T14:31:02.356" v="1342" actId="21"/>
          <ac:picMkLst>
            <pc:docMk/>
            <pc:sldMk cId="3860834735" sldId="264"/>
            <ac:picMk id="14" creationId="{3953092D-C749-4805-9795-BB106184CAA0}"/>
          </ac:picMkLst>
        </pc:picChg>
        <pc:picChg chg="add del mod">
          <ac:chgData name="Linda Ukpele" userId="79dc3028f61df5c3" providerId="LiveId" clId="{964BBE80-42FC-40AE-8B5F-57495D501F49}" dt="2025-07-03T14:36:02.386" v="1377" actId="478"/>
          <ac:picMkLst>
            <pc:docMk/>
            <pc:sldMk cId="3860834735" sldId="264"/>
            <ac:picMk id="17" creationId="{C55A6D2F-92E2-4549-B1CD-53297E2FF09F}"/>
          </ac:picMkLst>
        </pc:picChg>
        <pc:picChg chg="add mod">
          <ac:chgData name="Linda Ukpele" userId="79dc3028f61df5c3" providerId="LiveId" clId="{964BBE80-42FC-40AE-8B5F-57495D501F49}" dt="2025-07-03T14:36:30.242" v="1382" actId="1076"/>
          <ac:picMkLst>
            <pc:docMk/>
            <pc:sldMk cId="3860834735" sldId="264"/>
            <ac:picMk id="19" creationId="{E0CC682D-3B2B-4478-80B5-3E8983B02EA6}"/>
          </ac:picMkLst>
        </pc:picChg>
      </pc:sldChg>
      <pc:sldChg chg="addSp delSp modSp del mod">
        <pc:chgData name="Linda Ukpele" userId="79dc3028f61df5c3" providerId="LiveId" clId="{964BBE80-42FC-40AE-8B5F-57495D501F49}" dt="2025-07-02T21:43:54.295" v="800" actId="47"/>
        <pc:sldMkLst>
          <pc:docMk/>
          <pc:sldMk cId="3764635726" sldId="265"/>
        </pc:sldMkLst>
        <pc:spChg chg="add mod">
          <ac:chgData name="Linda Ukpele" userId="79dc3028f61df5c3" providerId="LiveId" clId="{964BBE80-42FC-40AE-8B5F-57495D501F49}" dt="2025-07-02T21:42:54.592" v="759" actId="21"/>
          <ac:spMkLst>
            <pc:docMk/>
            <pc:sldMk cId="3764635726" sldId="265"/>
            <ac:spMk id="9" creationId="{39E1BCC2-B471-423D-9385-4AD0F82C953A}"/>
          </ac:spMkLst>
        </pc:spChg>
        <pc:picChg chg="del">
          <ac:chgData name="Linda Ukpele" userId="79dc3028f61df5c3" providerId="LiveId" clId="{964BBE80-42FC-40AE-8B5F-57495D501F49}" dt="2025-07-02T21:42:54.592" v="759" actId="21"/>
          <ac:picMkLst>
            <pc:docMk/>
            <pc:sldMk cId="3764635726" sldId="265"/>
            <ac:picMk id="7" creationId="{771FF7C5-2888-4F0C-BAC0-8ECBFB26EFCD}"/>
          </ac:picMkLst>
        </pc:picChg>
      </pc:sldChg>
      <pc:sldChg chg="modSp mod">
        <pc:chgData name="Linda Ukpele" userId="79dc3028f61df5c3" providerId="LiveId" clId="{964BBE80-42FC-40AE-8B5F-57495D501F49}" dt="2025-07-03T14:43:12.168" v="1412" actId="14100"/>
        <pc:sldMkLst>
          <pc:docMk/>
          <pc:sldMk cId="513200134" sldId="266"/>
        </pc:sldMkLst>
        <pc:spChg chg="mod">
          <ac:chgData name="Linda Ukpele" userId="79dc3028f61df5c3" providerId="LiveId" clId="{964BBE80-42FC-40AE-8B5F-57495D501F49}" dt="2025-07-02T21:44:34.379" v="879" actId="20577"/>
          <ac:spMkLst>
            <pc:docMk/>
            <pc:sldMk cId="513200134" sldId="266"/>
            <ac:spMk id="2" creationId="{9D3FD98F-A070-4277-9357-533B6A3B9C6F}"/>
          </ac:spMkLst>
        </pc:spChg>
        <pc:picChg chg="mod">
          <ac:chgData name="Linda Ukpele" userId="79dc3028f61df5c3" providerId="LiveId" clId="{964BBE80-42FC-40AE-8B5F-57495D501F49}" dt="2025-07-03T14:43:12.168" v="1412" actId="14100"/>
          <ac:picMkLst>
            <pc:docMk/>
            <pc:sldMk cId="513200134" sldId="266"/>
            <ac:picMk id="5" creationId="{6B64E8A6-4F4D-43DC-B1F0-03AC5471CD3D}"/>
          </ac:picMkLst>
        </pc:picChg>
      </pc:sldChg>
      <pc:sldChg chg="modSp del mod">
        <pc:chgData name="Linda Ukpele" userId="79dc3028f61df5c3" providerId="LiveId" clId="{964BBE80-42FC-40AE-8B5F-57495D501F49}" dt="2025-07-03T14:45:15.256" v="1426" actId="47"/>
        <pc:sldMkLst>
          <pc:docMk/>
          <pc:sldMk cId="4113614310" sldId="267"/>
        </pc:sldMkLst>
        <pc:spChg chg="mod">
          <ac:chgData name="Linda Ukpele" userId="79dc3028f61df5c3" providerId="LiveId" clId="{964BBE80-42FC-40AE-8B5F-57495D501F49}" dt="2025-07-03T14:45:06.995" v="1424" actId="21"/>
          <ac:spMkLst>
            <pc:docMk/>
            <pc:sldMk cId="4113614310" sldId="267"/>
            <ac:spMk id="2" creationId="{5AEAA87D-6C82-4E15-AEE9-0ABAEF1F645E}"/>
          </ac:spMkLst>
        </pc:spChg>
        <pc:picChg chg="mod">
          <ac:chgData name="Linda Ukpele" userId="79dc3028f61df5c3" providerId="LiveId" clId="{964BBE80-42FC-40AE-8B5F-57495D501F49}" dt="2025-07-03T14:43:33.269" v="1413" actId="14100"/>
          <ac:picMkLst>
            <pc:docMk/>
            <pc:sldMk cId="4113614310" sldId="267"/>
            <ac:picMk id="5" creationId="{DF11A2C1-0795-4AF4-92F8-24E45ECCAFF6}"/>
          </ac:picMkLst>
        </pc:picChg>
      </pc:sldChg>
      <pc:sldChg chg="modSp mod">
        <pc:chgData name="Linda Ukpele" userId="79dc3028f61df5c3" providerId="LiveId" clId="{964BBE80-42FC-40AE-8B5F-57495D501F49}" dt="2025-07-03T09:20:06.494" v="1016" actId="313"/>
        <pc:sldMkLst>
          <pc:docMk/>
          <pc:sldMk cId="390538961" sldId="268"/>
        </pc:sldMkLst>
        <pc:spChg chg="mod">
          <ac:chgData name="Linda Ukpele" userId="79dc3028f61df5c3" providerId="LiveId" clId="{964BBE80-42FC-40AE-8B5F-57495D501F49}" dt="2025-07-03T09:20:06.494" v="1016" actId="313"/>
          <ac:spMkLst>
            <pc:docMk/>
            <pc:sldMk cId="390538961" sldId="268"/>
            <ac:spMk id="2" creationId="{F930AA99-CAAA-4B46-A7E7-95CA27A10D84}"/>
          </ac:spMkLst>
        </pc:spChg>
      </pc:sldChg>
      <pc:sldChg chg="modSp mod">
        <pc:chgData name="Linda Ukpele" userId="79dc3028f61df5c3" providerId="LiveId" clId="{964BBE80-42FC-40AE-8B5F-57495D501F49}" dt="2025-07-02T21:46:10.412" v="969" actId="14100"/>
        <pc:sldMkLst>
          <pc:docMk/>
          <pc:sldMk cId="1276732198" sldId="269"/>
        </pc:sldMkLst>
        <pc:spChg chg="mod">
          <ac:chgData name="Linda Ukpele" userId="79dc3028f61df5c3" providerId="LiveId" clId="{964BBE80-42FC-40AE-8B5F-57495D501F49}" dt="2025-07-02T21:45:57.716" v="967" actId="20577"/>
          <ac:spMkLst>
            <pc:docMk/>
            <pc:sldMk cId="1276732198" sldId="269"/>
            <ac:spMk id="2" creationId="{1DB12B0B-DACA-480F-B2D0-017B35932157}"/>
          </ac:spMkLst>
        </pc:spChg>
        <pc:picChg chg="mod">
          <ac:chgData name="Linda Ukpele" userId="79dc3028f61df5c3" providerId="LiveId" clId="{964BBE80-42FC-40AE-8B5F-57495D501F49}" dt="2025-07-02T21:46:10.412" v="969" actId="14100"/>
          <ac:picMkLst>
            <pc:docMk/>
            <pc:sldMk cId="1276732198" sldId="269"/>
            <ac:picMk id="5" creationId="{E91F8C12-ED78-4E05-A897-D26D84F9E147}"/>
          </ac:picMkLst>
        </pc:picChg>
      </pc:sldChg>
      <pc:sldChg chg="addSp delSp modSp mod">
        <pc:chgData name="Linda Ukpele" userId="79dc3028f61df5c3" providerId="LiveId" clId="{964BBE80-42FC-40AE-8B5F-57495D501F49}" dt="2025-07-03T19:28:24.497" v="2067" actId="20577"/>
        <pc:sldMkLst>
          <pc:docMk/>
          <pc:sldMk cId="4028501133" sldId="270"/>
        </pc:sldMkLst>
        <pc:spChg chg="mod">
          <ac:chgData name="Linda Ukpele" userId="79dc3028f61df5c3" providerId="LiveId" clId="{964BBE80-42FC-40AE-8B5F-57495D501F49}" dt="2025-07-03T15:59:50.166" v="1669" actId="20577"/>
          <ac:spMkLst>
            <pc:docMk/>
            <pc:sldMk cId="4028501133" sldId="270"/>
            <ac:spMk id="2" creationId="{E94FD65B-E893-45ED-A9E2-FD8512E1380E}"/>
          </ac:spMkLst>
        </pc:spChg>
        <pc:spChg chg="add del mod">
          <ac:chgData name="Linda Ukpele" userId="79dc3028f61df5c3" providerId="LiveId" clId="{964BBE80-42FC-40AE-8B5F-57495D501F49}" dt="2025-07-03T15:23:28.613" v="1469"/>
          <ac:spMkLst>
            <pc:docMk/>
            <pc:sldMk cId="4028501133" sldId="270"/>
            <ac:spMk id="16" creationId="{66D48EAC-20EA-436E-93A0-6ACD1F19CF29}"/>
          </ac:spMkLst>
        </pc:spChg>
        <pc:spChg chg="add del mod">
          <ac:chgData name="Linda Ukpele" userId="79dc3028f61df5c3" providerId="LiveId" clId="{964BBE80-42FC-40AE-8B5F-57495D501F49}" dt="2025-07-03T15:57:30.869" v="1654" actId="478"/>
          <ac:spMkLst>
            <pc:docMk/>
            <pc:sldMk cId="4028501133" sldId="270"/>
            <ac:spMk id="17" creationId="{2500039A-1E96-4A71-BACF-3BBA4E51DF30}"/>
          </ac:spMkLst>
        </pc:spChg>
        <pc:spChg chg="add mod">
          <ac:chgData name="Linda Ukpele" userId="79dc3028f61df5c3" providerId="LiveId" clId="{964BBE80-42FC-40AE-8B5F-57495D501F49}" dt="2025-07-03T19:28:24.497" v="2067" actId="20577"/>
          <ac:spMkLst>
            <pc:docMk/>
            <pc:sldMk cId="4028501133" sldId="270"/>
            <ac:spMk id="18" creationId="{0BD47266-7592-4F9D-8EB6-0D9E3113163F}"/>
          </ac:spMkLst>
        </pc:spChg>
        <pc:picChg chg="mod">
          <ac:chgData name="Linda Ukpele" userId="79dc3028f61df5c3" providerId="LiveId" clId="{964BBE80-42FC-40AE-8B5F-57495D501F49}" dt="2025-07-03T15:58:47.875" v="1657" actId="1076"/>
          <ac:picMkLst>
            <pc:docMk/>
            <pc:sldMk cId="4028501133" sldId="270"/>
            <ac:picMk id="5" creationId="{BEF9F6D2-D2BF-49E3-82B8-7F6BAAEE8FA3}"/>
          </ac:picMkLst>
        </pc:picChg>
        <pc:picChg chg="del mod">
          <ac:chgData name="Linda Ukpele" userId="79dc3028f61df5c3" providerId="LiveId" clId="{964BBE80-42FC-40AE-8B5F-57495D501F49}" dt="2025-07-03T15:57:30.869" v="1654" actId="478"/>
          <ac:picMkLst>
            <pc:docMk/>
            <pc:sldMk cId="4028501133" sldId="270"/>
            <ac:picMk id="15" creationId="{AAD6C763-3EB9-4394-9772-B61630F9B1A9}"/>
          </ac:picMkLst>
        </pc:picChg>
        <pc:picChg chg="add mod">
          <ac:chgData name="Linda Ukpele" userId="79dc3028f61df5c3" providerId="LiveId" clId="{964BBE80-42FC-40AE-8B5F-57495D501F49}" dt="2025-07-03T15:59:29.280" v="1660" actId="14100"/>
          <ac:picMkLst>
            <pc:docMk/>
            <pc:sldMk cId="4028501133" sldId="270"/>
            <ac:picMk id="20" creationId="{DBA8F42F-1C8F-4D13-A690-A629685F6214}"/>
          </ac:picMkLst>
        </pc:picChg>
      </pc:sldChg>
      <pc:sldChg chg="addSp delSp modSp mod">
        <pc:chgData name="Linda Ukpele" userId="79dc3028f61df5c3" providerId="LiveId" clId="{964BBE80-42FC-40AE-8B5F-57495D501F49}" dt="2025-07-03T19:29:56.455" v="2089" actId="1076"/>
        <pc:sldMkLst>
          <pc:docMk/>
          <pc:sldMk cId="409294053" sldId="271"/>
        </pc:sldMkLst>
        <pc:spChg chg="add mod">
          <ac:chgData name="Linda Ukpele" userId="79dc3028f61df5c3" providerId="LiveId" clId="{964BBE80-42FC-40AE-8B5F-57495D501F49}" dt="2025-07-03T19:29:56.455" v="2089" actId="1076"/>
          <ac:spMkLst>
            <pc:docMk/>
            <pc:sldMk cId="409294053" sldId="271"/>
            <ac:spMk id="9" creationId="{A92FFE96-0742-4844-AC7A-50E73FD0A040}"/>
          </ac:spMkLst>
        </pc:spChg>
        <pc:graphicFrameChg chg="mod modGraphic">
          <ac:chgData name="Linda Ukpele" userId="79dc3028f61df5c3" providerId="LiveId" clId="{964BBE80-42FC-40AE-8B5F-57495D501F49}" dt="2025-07-02T21:06:13.029" v="191" actId="14100"/>
          <ac:graphicFrameMkLst>
            <pc:docMk/>
            <pc:sldMk cId="409294053" sldId="271"/>
            <ac:graphicFrameMk id="4" creationId="{139EC259-81A2-4E38-9456-9D70EFBAAC32}"/>
          </ac:graphicFrameMkLst>
        </pc:graphicFrameChg>
        <pc:picChg chg="add del mod">
          <ac:chgData name="Linda Ukpele" userId="79dc3028f61df5c3" providerId="LiveId" clId="{964BBE80-42FC-40AE-8B5F-57495D501F49}" dt="2025-07-02T21:00:35.276" v="176" actId="478"/>
          <ac:picMkLst>
            <pc:docMk/>
            <pc:sldMk cId="409294053" sldId="271"/>
            <ac:picMk id="6" creationId="{42488BE1-5B25-4977-9005-7E642E9F7801}"/>
          </ac:picMkLst>
        </pc:picChg>
        <pc:picChg chg="add mod">
          <ac:chgData name="Linda Ukpele" userId="79dc3028f61df5c3" providerId="LiveId" clId="{964BBE80-42FC-40AE-8B5F-57495D501F49}" dt="2025-07-02T21:00:49.627" v="179" actId="14100"/>
          <ac:picMkLst>
            <pc:docMk/>
            <pc:sldMk cId="409294053" sldId="271"/>
            <ac:picMk id="8" creationId="{6B2F60A6-DAF3-4867-A798-AA08F1CFDEA9}"/>
          </ac:picMkLst>
        </pc:picChg>
      </pc:sldChg>
      <pc:sldChg chg="addSp modSp mod">
        <pc:chgData name="Linda Ukpele" userId="79dc3028f61df5c3" providerId="LiveId" clId="{964BBE80-42FC-40AE-8B5F-57495D501F49}" dt="2025-07-03T19:30:30.495" v="2095" actId="1076"/>
        <pc:sldMkLst>
          <pc:docMk/>
          <pc:sldMk cId="2855225225" sldId="272"/>
        </pc:sldMkLst>
        <pc:spChg chg="add mod">
          <ac:chgData name="Linda Ukpele" userId="79dc3028f61df5c3" providerId="LiveId" clId="{964BBE80-42FC-40AE-8B5F-57495D501F49}" dt="2025-07-03T19:30:30.495" v="2095" actId="1076"/>
          <ac:spMkLst>
            <pc:docMk/>
            <pc:sldMk cId="2855225225" sldId="272"/>
            <ac:spMk id="7" creationId="{F2B7ABCE-CA4B-49BA-AFE5-B60C827F09C4}"/>
          </ac:spMkLst>
        </pc:spChg>
        <pc:graphicFrameChg chg="mod modGraphic">
          <ac:chgData name="Linda Ukpele" userId="79dc3028f61df5c3" providerId="LiveId" clId="{964BBE80-42FC-40AE-8B5F-57495D501F49}" dt="2025-07-02T21:05:41.547" v="186" actId="14734"/>
          <ac:graphicFrameMkLst>
            <pc:docMk/>
            <pc:sldMk cId="2855225225" sldId="272"/>
            <ac:graphicFrameMk id="4" creationId="{DBB5FF1F-924C-4181-8542-CDF74565F3C9}"/>
          </ac:graphicFrameMkLst>
        </pc:graphicFrameChg>
        <pc:picChg chg="add mod">
          <ac:chgData name="Linda Ukpele" userId="79dc3028f61df5c3" providerId="LiveId" clId="{964BBE80-42FC-40AE-8B5F-57495D501F49}" dt="2025-07-02T21:05:49.532" v="187" actId="14100"/>
          <ac:picMkLst>
            <pc:docMk/>
            <pc:sldMk cId="2855225225" sldId="272"/>
            <ac:picMk id="6" creationId="{F8E10EB6-D4F2-45C1-89B4-3E9007C37694}"/>
          </ac:picMkLst>
        </pc:picChg>
      </pc:sldChg>
      <pc:sldChg chg="addSp delSp modSp new mod">
        <pc:chgData name="Linda Ukpele" userId="79dc3028f61df5c3" providerId="LiveId" clId="{964BBE80-42FC-40AE-8B5F-57495D501F49}" dt="2025-07-03T19:32:06.267" v="2127" actId="1076"/>
        <pc:sldMkLst>
          <pc:docMk/>
          <pc:sldMk cId="4023828775" sldId="273"/>
        </pc:sldMkLst>
        <pc:spChg chg="mod">
          <ac:chgData name="Linda Ukpele" userId="79dc3028f61df5c3" providerId="LiveId" clId="{964BBE80-42FC-40AE-8B5F-57495D501F49}" dt="2025-07-02T20:30:47.216" v="117"/>
          <ac:spMkLst>
            <pc:docMk/>
            <pc:sldMk cId="4023828775" sldId="273"/>
            <ac:spMk id="2" creationId="{F0957870-FC8A-4642-A60C-63468720C678}"/>
          </ac:spMkLst>
        </pc:spChg>
        <pc:spChg chg="del mod">
          <ac:chgData name="Linda Ukpele" userId="79dc3028f61df5c3" providerId="LiveId" clId="{964BBE80-42FC-40AE-8B5F-57495D501F49}" dt="2025-07-02T20:23:47.433" v="7" actId="22"/>
          <ac:spMkLst>
            <pc:docMk/>
            <pc:sldMk cId="4023828775" sldId="273"/>
            <ac:spMk id="3" creationId="{899BE0AC-5B16-43DF-AA20-05244A9F9432}"/>
          </ac:spMkLst>
        </pc:spChg>
        <pc:spChg chg="add mod">
          <ac:chgData name="Linda Ukpele" userId="79dc3028f61df5c3" providerId="LiveId" clId="{964BBE80-42FC-40AE-8B5F-57495D501F49}" dt="2025-07-03T19:32:06.267" v="2127" actId="1076"/>
          <ac:spMkLst>
            <pc:docMk/>
            <pc:sldMk cId="4023828775" sldId="273"/>
            <ac:spMk id="7" creationId="{1C244A16-4DED-4AB9-9296-E4CC659DCE15}"/>
          </ac:spMkLst>
        </pc:spChg>
        <pc:picChg chg="add mod ord">
          <ac:chgData name="Linda Ukpele" userId="79dc3028f61df5c3" providerId="LiveId" clId="{964BBE80-42FC-40AE-8B5F-57495D501F49}" dt="2025-07-02T21:06:51.978" v="193" actId="1076"/>
          <ac:picMkLst>
            <pc:docMk/>
            <pc:sldMk cId="4023828775" sldId="273"/>
            <ac:picMk id="5" creationId="{24407505-911C-4E37-86C7-1F6662B950F1}"/>
          </ac:picMkLst>
        </pc:picChg>
      </pc:sldChg>
      <pc:sldChg chg="addSp delSp modSp new mod">
        <pc:chgData name="Linda Ukpele" userId="79dc3028f61df5c3" providerId="LiveId" clId="{964BBE80-42FC-40AE-8B5F-57495D501F49}" dt="2025-07-03T19:31:08.139" v="2113" actId="1076"/>
        <pc:sldMkLst>
          <pc:docMk/>
          <pc:sldMk cId="2486576627" sldId="274"/>
        </pc:sldMkLst>
        <pc:spChg chg="mod">
          <ac:chgData name="Linda Ukpele" userId="79dc3028f61df5c3" providerId="LiveId" clId="{964BBE80-42FC-40AE-8B5F-57495D501F49}" dt="2025-07-02T20:30:28.532" v="110" actId="20577"/>
          <ac:spMkLst>
            <pc:docMk/>
            <pc:sldMk cId="2486576627" sldId="274"/>
            <ac:spMk id="2" creationId="{95957D95-D5FF-4A5E-87A6-5844AB20AFFA}"/>
          </ac:spMkLst>
        </pc:spChg>
        <pc:spChg chg="del mod">
          <ac:chgData name="Linda Ukpele" userId="79dc3028f61df5c3" providerId="LiveId" clId="{964BBE80-42FC-40AE-8B5F-57495D501F49}" dt="2025-07-02T20:28:47.643" v="37" actId="22"/>
          <ac:spMkLst>
            <pc:docMk/>
            <pc:sldMk cId="2486576627" sldId="274"/>
            <ac:spMk id="3" creationId="{6DBE1B38-553D-499F-B2E3-741004AF39E7}"/>
          </ac:spMkLst>
        </pc:spChg>
        <pc:spChg chg="add mod">
          <ac:chgData name="Linda Ukpele" userId="79dc3028f61df5c3" providerId="LiveId" clId="{964BBE80-42FC-40AE-8B5F-57495D501F49}" dt="2025-07-03T19:31:08.139" v="2113" actId="1076"/>
          <ac:spMkLst>
            <pc:docMk/>
            <pc:sldMk cId="2486576627" sldId="274"/>
            <ac:spMk id="6" creationId="{9EE6B41E-0362-4BE3-AF36-230060789361}"/>
          </ac:spMkLst>
        </pc:spChg>
        <pc:picChg chg="add mod ord">
          <ac:chgData name="Linda Ukpele" userId="79dc3028f61df5c3" providerId="LiveId" clId="{964BBE80-42FC-40AE-8B5F-57495D501F49}" dt="2025-07-02T21:07:24.460" v="196" actId="14100"/>
          <ac:picMkLst>
            <pc:docMk/>
            <pc:sldMk cId="2486576627" sldId="274"/>
            <ac:picMk id="5" creationId="{33510392-B448-4344-9B15-E3564086B245}"/>
          </ac:picMkLst>
        </pc:picChg>
      </pc:sldChg>
      <pc:sldChg chg="addSp delSp modSp new mod">
        <pc:chgData name="Linda Ukpele" userId="79dc3028f61df5c3" providerId="LiveId" clId="{964BBE80-42FC-40AE-8B5F-57495D501F49}" dt="2025-07-03T19:31:28.701" v="2121" actId="20577"/>
        <pc:sldMkLst>
          <pc:docMk/>
          <pc:sldMk cId="3011639719" sldId="275"/>
        </pc:sldMkLst>
        <pc:spChg chg="mod">
          <ac:chgData name="Linda Ukpele" userId="79dc3028f61df5c3" providerId="LiveId" clId="{964BBE80-42FC-40AE-8B5F-57495D501F49}" dt="2025-07-02T20:30:41.146" v="114"/>
          <ac:spMkLst>
            <pc:docMk/>
            <pc:sldMk cId="3011639719" sldId="275"/>
            <ac:spMk id="2" creationId="{4E5646B3-CC23-45E0-9F13-1F1DC6169E53}"/>
          </ac:spMkLst>
        </pc:spChg>
        <pc:spChg chg="del">
          <ac:chgData name="Linda Ukpele" userId="79dc3028f61df5c3" providerId="LiveId" clId="{964BBE80-42FC-40AE-8B5F-57495D501F49}" dt="2025-07-02T20:29:35.665" v="41" actId="22"/>
          <ac:spMkLst>
            <pc:docMk/>
            <pc:sldMk cId="3011639719" sldId="275"/>
            <ac:spMk id="3" creationId="{B99CF318-5784-4062-9C8A-4FFFDA8A8638}"/>
          </ac:spMkLst>
        </pc:spChg>
        <pc:spChg chg="add mod">
          <ac:chgData name="Linda Ukpele" userId="79dc3028f61df5c3" providerId="LiveId" clId="{964BBE80-42FC-40AE-8B5F-57495D501F49}" dt="2025-07-03T19:31:28.701" v="2121" actId="20577"/>
          <ac:spMkLst>
            <pc:docMk/>
            <pc:sldMk cId="3011639719" sldId="275"/>
            <ac:spMk id="9" creationId="{F416D96B-D38E-41CF-99BD-7B8CB25A137A}"/>
          </ac:spMkLst>
        </pc:spChg>
        <pc:picChg chg="add del">
          <ac:chgData name="Linda Ukpele" userId="79dc3028f61df5c3" providerId="LiveId" clId="{964BBE80-42FC-40AE-8B5F-57495D501F49}" dt="2025-07-02T20:29:33.831" v="40" actId="478"/>
          <ac:picMkLst>
            <pc:docMk/>
            <pc:sldMk cId="3011639719" sldId="275"/>
            <ac:picMk id="5" creationId="{8DF6982D-F8E1-4F2F-8521-9D798F24B4D8}"/>
          </ac:picMkLst>
        </pc:picChg>
        <pc:picChg chg="add mod ord modCrop">
          <ac:chgData name="Linda Ukpele" userId="79dc3028f61df5c3" providerId="LiveId" clId="{964BBE80-42FC-40AE-8B5F-57495D501F49}" dt="2025-07-02T21:08:45.821" v="214" actId="1076"/>
          <ac:picMkLst>
            <pc:docMk/>
            <pc:sldMk cId="3011639719" sldId="275"/>
            <ac:picMk id="7" creationId="{83510765-F5EF-4643-A84E-98504E829A42}"/>
          </ac:picMkLst>
        </pc:picChg>
        <pc:picChg chg="add mod modCrop">
          <ac:chgData name="Linda Ukpele" userId="79dc3028f61df5c3" providerId="LiveId" clId="{964BBE80-42FC-40AE-8B5F-57495D501F49}" dt="2025-07-02T21:08:52.164" v="216" actId="1076"/>
          <ac:picMkLst>
            <pc:docMk/>
            <pc:sldMk cId="3011639719" sldId="275"/>
            <ac:picMk id="8" creationId="{F283FD94-FCC9-4443-813A-0E8AA28C930A}"/>
          </ac:picMkLst>
        </pc:picChg>
      </pc:sldChg>
      <pc:sldChg chg="addSp delSp modSp new mod modClrScheme chgLayout">
        <pc:chgData name="Linda Ukpele" userId="79dc3028f61df5c3" providerId="LiveId" clId="{964BBE80-42FC-40AE-8B5F-57495D501F49}" dt="2025-07-02T21:39:36.308" v="672" actId="1076"/>
        <pc:sldMkLst>
          <pc:docMk/>
          <pc:sldMk cId="367914342" sldId="276"/>
        </pc:sldMkLst>
        <pc:spChg chg="del">
          <ac:chgData name="Linda Ukpele" userId="79dc3028f61df5c3" providerId="LiveId" clId="{964BBE80-42FC-40AE-8B5F-57495D501F49}" dt="2025-07-02T21:32:07.418" v="430" actId="26606"/>
          <ac:spMkLst>
            <pc:docMk/>
            <pc:sldMk cId="367914342" sldId="276"/>
            <ac:spMk id="2" creationId="{18468DB9-8AB0-492A-A6AD-3B1B760DA972}"/>
          </ac:spMkLst>
        </pc:spChg>
        <pc:spChg chg="del">
          <ac:chgData name="Linda Ukpele" userId="79dc3028f61df5c3" providerId="LiveId" clId="{964BBE80-42FC-40AE-8B5F-57495D501F49}" dt="2025-07-02T21:31:57.860" v="428"/>
          <ac:spMkLst>
            <pc:docMk/>
            <pc:sldMk cId="367914342" sldId="276"/>
            <ac:spMk id="3" creationId="{8A31D311-2C5D-4197-A777-ECA83CFE23BD}"/>
          </ac:spMkLst>
        </pc:spChg>
        <pc:spChg chg="add del mod">
          <ac:chgData name="Linda Ukpele" userId="79dc3028f61df5c3" providerId="LiveId" clId="{964BBE80-42FC-40AE-8B5F-57495D501F49}" dt="2025-07-02T21:33:45.308" v="446" actId="26606"/>
          <ac:spMkLst>
            <pc:docMk/>
            <pc:sldMk cId="367914342" sldId="276"/>
            <ac:spMk id="8" creationId="{0C724523-481F-104E-E1BF-9940AF052085}"/>
          </ac:spMkLst>
        </pc:spChg>
        <pc:spChg chg="add del mod">
          <ac:chgData name="Linda Ukpele" userId="79dc3028f61df5c3" providerId="LiveId" clId="{964BBE80-42FC-40AE-8B5F-57495D501F49}" dt="2025-07-02T21:33:45.308" v="446" actId="26606"/>
          <ac:spMkLst>
            <pc:docMk/>
            <pc:sldMk cId="367914342" sldId="276"/>
            <ac:spMk id="9" creationId="{ABF7D345-DD8A-7705-EF4E-D827ABF0D3E2}"/>
          </ac:spMkLst>
        </pc:spChg>
        <pc:spChg chg="add del mod">
          <ac:chgData name="Linda Ukpele" userId="79dc3028f61df5c3" providerId="LiveId" clId="{964BBE80-42FC-40AE-8B5F-57495D501F49}" dt="2025-07-02T21:33:13.338" v="444" actId="26606"/>
          <ac:spMkLst>
            <pc:docMk/>
            <pc:sldMk cId="367914342" sldId="276"/>
            <ac:spMk id="10" creationId="{D3D0045C-8C9F-4B1B-E45E-2F9D83511B52}"/>
          </ac:spMkLst>
        </pc:spChg>
        <pc:spChg chg="add del mod">
          <ac:chgData name="Linda Ukpele" userId="79dc3028f61df5c3" providerId="LiveId" clId="{964BBE80-42FC-40AE-8B5F-57495D501F49}" dt="2025-07-02T21:38:51.164" v="663" actId="26606"/>
          <ac:spMkLst>
            <pc:docMk/>
            <pc:sldMk cId="367914342" sldId="276"/>
            <ac:spMk id="11" creationId="{BC5B1692-C4AB-87C0-CC2D-07D8877A5E2E}"/>
          </ac:spMkLst>
        </pc:spChg>
        <pc:spChg chg="add del mod">
          <ac:chgData name="Linda Ukpele" userId="79dc3028f61df5c3" providerId="LiveId" clId="{964BBE80-42FC-40AE-8B5F-57495D501F49}" dt="2025-07-02T21:33:13.338" v="444" actId="26606"/>
          <ac:spMkLst>
            <pc:docMk/>
            <pc:sldMk cId="367914342" sldId="276"/>
            <ac:spMk id="12" creationId="{BB5E2553-9F57-9E6C-33A5-B67E8A1BC729}"/>
          </ac:spMkLst>
        </pc:spChg>
        <pc:spChg chg="add del mod">
          <ac:chgData name="Linda Ukpele" userId="79dc3028f61df5c3" providerId="LiveId" clId="{964BBE80-42FC-40AE-8B5F-57495D501F49}" dt="2025-07-02T21:35:11.722" v="553" actId="26606"/>
          <ac:spMkLst>
            <pc:docMk/>
            <pc:sldMk cId="367914342" sldId="276"/>
            <ac:spMk id="13" creationId="{C43A9007-B862-0E05-C134-82AD120AA6E2}"/>
          </ac:spMkLst>
        </pc:spChg>
        <pc:spChg chg="add del mod">
          <ac:chgData name="Linda Ukpele" userId="79dc3028f61df5c3" providerId="LiveId" clId="{964BBE80-42FC-40AE-8B5F-57495D501F49}" dt="2025-07-02T21:37:46.814" v="637" actId="478"/>
          <ac:spMkLst>
            <pc:docMk/>
            <pc:sldMk cId="367914342" sldId="276"/>
            <ac:spMk id="15" creationId="{2B1D4B82-C0C6-43B3-A5CA-268CDCD72DD8}"/>
          </ac:spMkLst>
        </pc:spChg>
        <pc:spChg chg="add mod">
          <ac:chgData name="Linda Ukpele" userId="79dc3028f61df5c3" providerId="LiveId" clId="{964BBE80-42FC-40AE-8B5F-57495D501F49}" dt="2025-07-02T21:39:30.316" v="671" actId="1076"/>
          <ac:spMkLst>
            <pc:docMk/>
            <pc:sldMk cId="367914342" sldId="276"/>
            <ac:spMk id="18" creationId="{74F6C0D9-2C2C-A8FB-A5BD-496E72BC806B}"/>
          </ac:spMkLst>
        </pc:spChg>
        <pc:spChg chg="add del mod">
          <ac:chgData name="Linda Ukpele" userId="79dc3028f61df5c3" providerId="LiveId" clId="{964BBE80-42FC-40AE-8B5F-57495D501F49}" dt="2025-07-02T21:38:51.164" v="663" actId="26606"/>
          <ac:spMkLst>
            <pc:docMk/>
            <pc:sldMk cId="367914342" sldId="276"/>
            <ac:spMk id="23" creationId="{BB908C7E-DD95-184E-E62F-9C391FF67CCF}"/>
          </ac:spMkLst>
        </pc:spChg>
        <pc:spChg chg="add del mod">
          <ac:chgData name="Linda Ukpele" userId="79dc3028f61df5c3" providerId="LiveId" clId="{964BBE80-42FC-40AE-8B5F-57495D501F49}" dt="2025-07-02T21:38:51.164" v="663" actId="26606"/>
          <ac:spMkLst>
            <pc:docMk/>
            <pc:sldMk cId="367914342" sldId="276"/>
            <ac:spMk id="25" creationId="{159A51B6-4F75-814E-9BF0-5C39F5FA6F61}"/>
          </ac:spMkLst>
        </pc:spChg>
        <pc:picChg chg="add mod">
          <ac:chgData name="Linda Ukpele" userId="79dc3028f61df5c3" providerId="LiveId" clId="{964BBE80-42FC-40AE-8B5F-57495D501F49}" dt="2025-07-02T21:39:36.308" v="672" actId="1076"/>
          <ac:picMkLst>
            <pc:docMk/>
            <pc:sldMk cId="367914342" sldId="276"/>
            <ac:picMk id="5" creationId="{ECC6EC63-136E-4F41-8EE1-CDACB76FBAB7}"/>
          </ac:picMkLst>
        </pc:picChg>
        <pc:picChg chg="add del mod">
          <ac:chgData name="Linda Ukpele" userId="79dc3028f61df5c3" providerId="LiveId" clId="{964BBE80-42FC-40AE-8B5F-57495D501F49}" dt="2025-07-02T21:33:01.813" v="440" actId="478"/>
          <ac:picMkLst>
            <pc:docMk/>
            <pc:sldMk cId="367914342" sldId="276"/>
            <ac:picMk id="7" creationId="{3E2FC777-D0A7-442B-B59D-5689AD6DC879}"/>
          </ac:picMkLst>
        </pc:picChg>
      </pc:sldChg>
      <pc:sldChg chg="addSp delSp modSp new mod modClrScheme chgLayout">
        <pc:chgData name="Linda Ukpele" userId="79dc3028f61df5c3" providerId="LiveId" clId="{964BBE80-42FC-40AE-8B5F-57495D501F49}" dt="2025-07-03T11:49:17.426" v="1056" actId="255"/>
        <pc:sldMkLst>
          <pc:docMk/>
          <pc:sldMk cId="796199679" sldId="277"/>
        </pc:sldMkLst>
        <pc:spChg chg="del">
          <ac:chgData name="Linda Ukpele" userId="79dc3028f61df5c3" providerId="LiveId" clId="{964BBE80-42FC-40AE-8B5F-57495D501F49}" dt="2025-07-03T11:18:42.293" v="1028" actId="26606"/>
          <ac:spMkLst>
            <pc:docMk/>
            <pc:sldMk cId="796199679" sldId="277"/>
            <ac:spMk id="2" creationId="{66057D61-3FAD-466D-8EE8-3002CCDD185A}"/>
          </ac:spMkLst>
        </pc:spChg>
        <pc:spChg chg="del">
          <ac:chgData name="Linda Ukpele" userId="79dc3028f61df5c3" providerId="LiveId" clId="{964BBE80-42FC-40AE-8B5F-57495D501F49}" dt="2025-07-03T11:17:43.125" v="1018"/>
          <ac:spMkLst>
            <pc:docMk/>
            <pc:sldMk cId="796199679" sldId="277"/>
            <ac:spMk id="3" creationId="{F7423BAA-3ACB-4C3C-B84A-76BE3A5A5DC4}"/>
          </ac:spMkLst>
        </pc:spChg>
        <pc:spChg chg="del mod">
          <ac:chgData name="Linda Ukpele" userId="79dc3028f61df5c3" providerId="LiveId" clId="{964BBE80-42FC-40AE-8B5F-57495D501F49}" dt="2025-07-03T11:17:49.489" v="1021" actId="478"/>
          <ac:spMkLst>
            <pc:docMk/>
            <pc:sldMk cId="796199679" sldId="277"/>
            <ac:spMk id="4" creationId="{C00A8C44-AF62-48DA-AC60-0E91B653CFEB}"/>
          </ac:spMkLst>
        </pc:spChg>
        <pc:spChg chg="add del mod">
          <ac:chgData name="Linda Ukpele" userId="79dc3028f61df5c3" providerId="LiveId" clId="{964BBE80-42FC-40AE-8B5F-57495D501F49}" dt="2025-07-03T11:40:18.880" v="1035" actId="26606"/>
          <ac:spMkLst>
            <pc:docMk/>
            <pc:sldMk cId="796199679" sldId="277"/>
            <ac:spMk id="10" creationId="{52EAC336-2AF6-43EE-B551-D7E1A678C00E}"/>
          </ac:spMkLst>
        </pc:spChg>
        <pc:spChg chg="add mod">
          <ac:chgData name="Linda Ukpele" userId="79dc3028f61df5c3" providerId="LiveId" clId="{964BBE80-42FC-40AE-8B5F-57495D501F49}" dt="2025-07-03T11:49:17.426" v="1056" actId="255"/>
          <ac:spMkLst>
            <pc:docMk/>
            <pc:sldMk cId="796199679" sldId="277"/>
            <ac:spMk id="11" creationId="{BE853685-458E-4227-992F-A9DEB63165C6}"/>
          </ac:spMkLst>
        </pc:spChg>
        <pc:picChg chg="add del mod">
          <ac:chgData name="Linda Ukpele" userId="79dc3028f61df5c3" providerId="LiveId" clId="{964BBE80-42FC-40AE-8B5F-57495D501F49}" dt="2025-07-03T11:40:12.801" v="1033" actId="478"/>
          <ac:picMkLst>
            <pc:docMk/>
            <pc:sldMk cId="796199679" sldId="277"/>
            <ac:picMk id="6" creationId="{038BFF48-63DC-44AA-87C1-0EBD55FDA82D}"/>
          </ac:picMkLst>
        </pc:picChg>
        <pc:picChg chg="add mod">
          <ac:chgData name="Linda Ukpele" userId="79dc3028f61df5c3" providerId="LiveId" clId="{964BBE80-42FC-40AE-8B5F-57495D501F49}" dt="2025-07-03T11:48:48.273" v="1053" actId="1076"/>
          <ac:picMkLst>
            <pc:docMk/>
            <pc:sldMk cId="796199679" sldId="277"/>
            <ac:picMk id="8" creationId="{433798AA-FEA4-4C9B-8434-315278BD14B5}"/>
          </ac:picMkLst>
        </pc:picChg>
      </pc:sldChg>
      <pc:sldChg chg="addSp delSp modSp new del mod">
        <pc:chgData name="Linda Ukpele" userId="79dc3028f61df5c3" providerId="LiveId" clId="{964BBE80-42FC-40AE-8B5F-57495D501F49}" dt="2025-07-03T12:38:27.377" v="1107" actId="47"/>
        <pc:sldMkLst>
          <pc:docMk/>
          <pc:sldMk cId="4087484004" sldId="278"/>
        </pc:sldMkLst>
        <pc:spChg chg="del">
          <ac:chgData name="Linda Ukpele" userId="79dc3028f61df5c3" providerId="LiveId" clId="{964BBE80-42FC-40AE-8B5F-57495D501F49}" dt="2025-07-03T12:19:27.183" v="1060" actId="478"/>
          <ac:spMkLst>
            <pc:docMk/>
            <pc:sldMk cId="4087484004" sldId="278"/>
            <ac:spMk id="3" creationId="{62765AD8-7DBA-401C-B70A-F0C2359C1022}"/>
          </ac:spMkLst>
        </pc:spChg>
        <pc:spChg chg="del">
          <ac:chgData name="Linda Ukpele" userId="79dc3028f61df5c3" providerId="LiveId" clId="{964BBE80-42FC-40AE-8B5F-57495D501F49}" dt="2025-07-03T12:21:21.642" v="1087" actId="478"/>
          <ac:spMkLst>
            <pc:docMk/>
            <pc:sldMk cId="4087484004" sldId="278"/>
            <ac:spMk id="4" creationId="{0EF70206-038E-4098-B5D0-835D359DBC20}"/>
          </ac:spMkLst>
        </pc:spChg>
        <pc:spChg chg="add del">
          <ac:chgData name="Linda Ukpele" userId="79dc3028f61df5c3" providerId="LiveId" clId="{964BBE80-42FC-40AE-8B5F-57495D501F49}" dt="2025-07-03T12:19:47.511" v="1064" actId="478"/>
          <ac:spMkLst>
            <pc:docMk/>
            <pc:sldMk cId="4087484004" sldId="278"/>
            <ac:spMk id="5" creationId="{15A8BA25-0AC1-441D-B7C2-4E346D3A2FEE}"/>
          </ac:spMkLst>
        </pc:spChg>
        <pc:spChg chg="add">
          <ac:chgData name="Linda Ukpele" userId="79dc3028f61df5c3" providerId="LiveId" clId="{964BBE80-42FC-40AE-8B5F-57495D501F49}" dt="2025-07-03T12:19:20.045" v="1058"/>
          <ac:spMkLst>
            <pc:docMk/>
            <pc:sldMk cId="4087484004" sldId="278"/>
            <ac:spMk id="6" creationId="{85DC6A0F-09CF-4B4A-AA3A-D4F548713476}"/>
          </ac:spMkLst>
        </pc:spChg>
        <pc:spChg chg="add del mod">
          <ac:chgData name="Linda Ukpele" userId="79dc3028f61df5c3" providerId="LiveId" clId="{964BBE80-42FC-40AE-8B5F-57495D501F49}" dt="2025-07-03T12:20:08.010" v="1068" actId="478"/>
          <ac:spMkLst>
            <pc:docMk/>
            <pc:sldMk cId="4087484004" sldId="278"/>
            <ac:spMk id="7" creationId="{179FB43B-C044-4F8A-A2D8-672ABBA0570D}"/>
          </ac:spMkLst>
        </pc:spChg>
        <pc:spChg chg="add del">
          <ac:chgData name="Linda Ukpele" userId="79dc3028f61df5c3" providerId="LiveId" clId="{964BBE80-42FC-40AE-8B5F-57495D501F49}" dt="2025-07-03T12:20:12.295" v="1069" actId="478"/>
          <ac:spMkLst>
            <pc:docMk/>
            <pc:sldMk cId="4087484004" sldId="278"/>
            <ac:spMk id="8" creationId="{23176FC9-CBB1-4207-88F0-E973303833C6}"/>
          </ac:spMkLst>
        </pc:spChg>
        <pc:spChg chg="add del mod">
          <ac:chgData name="Linda Ukpele" userId="79dc3028f61df5c3" providerId="LiveId" clId="{964BBE80-42FC-40AE-8B5F-57495D501F49}" dt="2025-07-03T12:19:59.259" v="1066" actId="478"/>
          <ac:spMkLst>
            <pc:docMk/>
            <pc:sldMk cId="4087484004" sldId="278"/>
            <ac:spMk id="9" creationId="{69ADAEAC-63F3-45C1-B226-ED2CD9E69E91}"/>
          </ac:spMkLst>
        </pc:spChg>
        <pc:spChg chg="add del mod">
          <ac:chgData name="Linda Ukpele" userId="79dc3028f61df5c3" providerId="LiveId" clId="{964BBE80-42FC-40AE-8B5F-57495D501F49}" dt="2025-07-03T12:19:27.183" v="1060" actId="478"/>
          <ac:spMkLst>
            <pc:docMk/>
            <pc:sldMk cId="4087484004" sldId="278"/>
            <ac:spMk id="10" creationId="{E362955C-A351-4223-8587-0F167BDED21F}"/>
          </ac:spMkLst>
        </pc:spChg>
        <pc:spChg chg="add del mod">
          <ac:chgData name="Linda Ukpele" userId="79dc3028f61df5c3" providerId="LiveId" clId="{964BBE80-42FC-40AE-8B5F-57495D501F49}" dt="2025-07-03T12:19:27.183" v="1060" actId="478"/>
          <ac:spMkLst>
            <pc:docMk/>
            <pc:sldMk cId="4087484004" sldId="278"/>
            <ac:spMk id="11" creationId="{729EB5BF-B27C-45CD-B4BF-DE5104140EEE}"/>
          </ac:spMkLst>
        </pc:spChg>
        <pc:spChg chg="add del mod">
          <ac:chgData name="Linda Ukpele" userId="79dc3028f61df5c3" providerId="LiveId" clId="{964BBE80-42FC-40AE-8B5F-57495D501F49}" dt="2025-07-03T12:19:27.183" v="1060" actId="478"/>
          <ac:spMkLst>
            <pc:docMk/>
            <pc:sldMk cId="4087484004" sldId="278"/>
            <ac:spMk id="12" creationId="{B21B1F53-7257-43A0-838C-37CBFEB863EE}"/>
          </ac:spMkLst>
        </pc:spChg>
        <pc:spChg chg="add del mod">
          <ac:chgData name="Linda Ukpele" userId="79dc3028f61df5c3" providerId="LiveId" clId="{964BBE80-42FC-40AE-8B5F-57495D501F49}" dt="2025-07-03T12:19:27.183" v="1060" actId="478"/>
          <ac:spMkLst>
            <pc:docMk/>
            <pc:sldMk cId="4087484004" sldId="278"/>
            <ac:spMk id="13" creationId="{D0DF21BC-E054-4711-BE0B-07E6A544B16F}"/>
          </ac:spMkLst>
        </pc:spChg>
        <pc:spChg chg="add del mod">
          <ac:chgData name="Linda Ukpele" userId="79dc3028f61df5c3" providerId="LiveId" clId="{964BBE80-42FC-40AE-8B5F-57495D501F49}" dt="2025-07-03T12:19:27.183" v="1060" actId="478"/>
          <ac:spMkLst>
            <pc:docMk/>
            <pc:sldMk cId="4087484004" sldId="278"/>
            <ac:spMk id="14" creationId="{870B41F7-EA5A-4082-989A-79470044AAAD}"/>
          </ac:spMkLst>
        </pc:spChg>
        <pc:spChg chg="add del mod">
          <ac:chgData name="Linda Ukpele" userId="79dc3028f61df5c3" providerId="LiveId" clId="{964BBE80-42FC-40AE-8B5F-57495D501F49}" dt="2025-07-03T12:37:14.802" v="1099"/>
          <ac:spMkLst>
            <pc:docMk/>
            <pc:sldMk cId="4087484004" sldId="278"/>
            <ac:spMk id="15" creationId="{AE3AFAA5-5135-4392-AD2C-7468354084BB}"/>
          </ac:spMkLst>
        </pc:spChg>
        <pc:spChg chg="add del mod">
          <ac:chgData name="Linda Ukpele" userId="79dc3028f61df5c3" providerId="LiveId" clId="{964BBE80-42FC-40AE-8B5F-57495D501F49}" dt="2025-07-03T12:21:34.077" v="1092" actId="478"/>
          <ac:spMkLst>
            <pc:docMk/>
            <pc:sldMk cId="4087484004" sldId="278"/>
            <ac:spMk id="16" creationId="{31EC37CC-109D-4852-992B-06CF9EAFD75A}"/>
          </ac:spMkLst>
        </pc:spChg>
        <pc:spChg chg="add del mod">
          <ac:chgData name="Linda Ukpele" userId="79dc3028f61df5c3" providerId="LiveId" clId="{964BBE80-42FC-40AE-8B5F-57495D501F49}" dt="2025-07-03T12:21:21.646" v="1089"/>
          <ac:spMkLst>
            <pc:docMk/>
            <pc:sldMk cId="4087484004" sldId="278"/>
            <ac:spMk id="17" creationId="{D98F396C-C7C6-4D31-B97B-FEFAEC784729}"/>
          </ac:spMkLst>
        </pc:spChg>
        <pc:spChg chg="add del mod">
          <ac:chgData name="Linda Ukpele" userId="79dc3028f61df5c3" providerId="LiveId" clId="{964BBE80-42FC-40AE-8B5F-57495D501F49}" dt="2025-07-03T12:21:30.248" v="1091" actId="478"/>
          <ac:spMkLst>
            <pc:docMk/>
            <pc:sldMk cId="4087484004" sldId="278"/>
            <ac:spMk id="18" creationId="{56F85D15-147E-4ADE-9921-E76AEC2766F4}"/>
          </ac:spMkLst>
        </pc:spChg>
        <pc:spChg chg="add mod">
          <ac:chgData name="Linda Ukpele" userId="79dc3028f61df5c3" providerId="LiveId" clId="{964BBE80-42FC-40AE-8B5F-57495D501F49}" dt="2025-07-03T12:36:35.797" v="1097" actId="1076"/>
          <ac:spMkLst>
            <pc:docMk/>
            <pc:sldMk cId="4087484004" sldId="278"/>
            <ac:spMk id="19" creationId="{A9B31929-600F-41AC-8F65-97697376149B}"/>
          </ac:spMkLst>
        </pc:spChg>
      </pc:sldChg>
      <pc:sldChg chg="addSp delSp modSp new mod modClrScheme chgLayout">
        <pc:chgData name="Linda Ukpele" userId="79dc3028f61df5c3" providerId="LiveId" clId="{964BBE80-42FC-40AE-8B5F-57495D501F49}" dt="2025-07-03T17:02:00.455" v="1808" actId="1076"/>
        <pc:sldMkLst>
          <pc:docMk/>
          <pc:sldMk cId="1079333239" sldId="279"/>
        </pc:sldMkLst>
        <pc:spChg chg="del">
          <ac:chgData name="Linda Ukpele" userId="79dc3028f61df5c3" providerId="LiveId" clId="{964BBE80-42FC-40AE-8B5F-57495D501F49}" dt="2025-07-03T12:38:35.428" v="1108" actId="26606"/>
          <ac:spMkLst>
            <pc:docMk/>
            <pc:sldMk cId="1079333239" sldId="279"/>
            <ac:spMk id="2" creationId="{DF7C13C0-4D6D-42A8-92DD-28970A01D377}"/>
          </ac:spMkLst>
        </pc:spChg>
        <pc:spChg chg="add del mod">
          <ac:chgData name="Linda Ukpele" userId="79dc3028f61df5c3" providerId="LiveId" clId="{964BBE80-42FC-40AE-8B5F-57495D501F49}" dt="2025-07-03T12:40:45.892" v="1167" actId="26606"/>
          <ac:spMkLst>
            <pc:docMk/>
            <pc:sldMk cId="1079333239" sldId="279"/>
            <ac:spMk id="3" creationId="{FDD2F815-5184-48D6-8689-F127C760F7C3}"/>
          </ac:spMkLst>
        </pc:spChg>
        <pc:spChg chg="del mod">
          <ac:chgData name="Linda Ukpele" userId="79dc3028f61df5c3" providerId="LiveId" clId="{964BBE80-42FC-40AE-8B5F-57495D501F49}" dt="2025-07-03T12:37:41.031" v="1104" actId="478"/>
          <ac:spMkLst>
            <pc:docMk/>
            <pc:sldMk cId="1079333239" sldId="279"/>
            <ac:spMk id="4" creationId="{1DC888BA-A3EC-4DC7-86A6-FA14728178AB}"/>
          </ac:spMkLst>
        </pc:spChg>
        <pc:spChg chg="add mod">
          <ac:chgData name="Linda Ukpele" userId="79dc3028f61df5c3" providerId="LiveId" clId="{964BBE80-42FC-40AE-8B5F-57495D501F49}" dt="2025-07-03T17:02:00.455" v="1808" actId="1076"/>
          <ac:spMkLst>
            <pc:docMk/>
            <pc:sldMk cId="1079333239" sldId="279"/>
            <ac:spMk id="6" creationId="{98E471C9-1006-4EA2-A6DD-CC1B56030171}"/>
          </ac:spMkLst>
        </pc:spChg>
        <pc:spChg chg="add del mod">
          <ac:chgData name="Linda Ukpele" userId="79dc3028f61df5c3" providerId="LiveId" clId="{964BBE80-42FC-40AE-8B5F-57495D501F49}" dt="2025-07-03T12:39:19.461" v="1110" actId="478"/>
          <ac:spMkLst>
            <pc:docMk/>
            <pc:sldMk cId="1079333239" sldId="279"/>
            <ac:spMk id="8" creationId="{C723E948-F366-EF66-E16E-1FD2DA60C9A9}"/>
          </ac:spMkLst>
        </pc:spChg>
        <pc:spChg chg="add del">
          <ac:chgData name="Linda Ukpele" userId="79dc3028f61df5c3" providerId="LiveId" clId="{964BBE80-42FC-40AE-8B5F-57495D501F49}" dt="2025-07-03T12:40:45.892" v="1167" actId="26606"/>
          <ac:spMkLst>
            <pc:docMk/>
            <pc:sldMk cId="1079333239" sldId="279"/>
            <ac:spMk id="9" creationId="{43D3520A-1114-7D46-FB02-440EBF2600D5}"/>
          </ac:spMkLst>
        </pc:spChg>
        <pc:spChg chg="add del mod">
          <ac:chgData name="Linda Ukpele" userId="79dc3028f61df5c3" providerId="LiveId" clId="{964BBE80-42FC-40AE-8B5F-57495D501F49}" dt="2025-07-03T12:39:12.603" v="1109" actId="478"/>
          <ac:spMkLst>
            <pc:docMk/>
            <pc:sldMk cId="1079333239" sldId="279"/>
            <ac:spMk id="10" creationId="{B6BF9D85-18F4-4169-5BE2-D6BE9A6DC720}"/>
          </ac:spMkLst>
        </pc:spChg>
        <pc:spChg chg="add del">
          <ac:chgData name="Linda Ukpele" userId="79dc3028f61df5c3" providerId="LiveId" clId="{964BBE80-42FC-40AE-8B5F-57495D501F49}" dt="2025-07-03T12:40:45.892" v="1167" actId="26606"/>
          <ac:spMkLst>
            <pc:docMk/>
            <pc:sldMk cId="1079333239" sldId="279"/>
            <ac:spMk id="11" creationId="{DF6CCDC0-77C6-C18C-B97E-6C1C64B397D5}"/>
          </ac:spMkLst>
        </pc:spChg>
        <pc:graphicFrameChg chg="add del">
          <ac:chgData name="Linda Ukpele" userId="79dc3028f61df5c3" providerId="LiveId" clId="{964BBE80-42FC-40AE-8B5F-57495D501F49}" dt="2025-07-03T12:40:45.892" v="1167" actId="26606"/>
          <ac:graphicFrameMkLst>
            <pc:docMk/>
            <pc:sldMk cId="1079333239" sldId="279"/>
            <ac:graphicFrameMk id="5" creationId="{897D3F44-6A23-BE0B-0B76-A4580A94DB89}"/>
          </ac:graphicFrameMkLst>
        </pc:graphicFrameChg>
      </pc:sldChg>
      <pc:sldChg chg="addSp delSp modSp new mod">
        <pc:chgData name="Linda Ukpele" userId="79dc3028f61df5c3" providerId="LiveId" clId="{964BBE80-42FC-40AE-8B5F-57495D501F49}" dt="2025-07-03T16:54:30.135" v="1791" actId="20577"/>
        <pc:sldMkLst>
          <pc:docMk/>
          <pc:sldMk cId="136711605" sldId="280"/>
        </pc:sldMkLst>
        <pc:spChg chg="mod">
          <ac:chgData name="Linda Ukpele" userId="79dc3028f61df5c3" providerId="LiveId" clId="{964BBE80-42FC-40AE-8B5F-57495D501F49}" dt="2025-07-03T14:13:11.498" v="1238" actId="20577"/>
          <ac:spMkLst>
            <pc:docMk/>
            <pc:sldMk cId="136711605" sldId="280"/>
            <ac:spMk id="2" creationId="{89DBAF7A-E176-4D1A-A706-8DD64341DE9C}"/>
          </ac:spMkLst>
        </pc:spChg>
        <pc:spChg chg="del">
          <ac:chgData name="Linda Ukpele" userId="79dc3028f61df5c3" providerId="LiveId" clId="{964BBE80-42FC-40AE-8B5F-57495D501F49}" dt="2025-07-03T14:05:46.962" v="1169" actId="22"/>
          <ac:spMkLst>
            <pc:docMk/>
            <pc:sldMk cId="136711605" sldId="280"/>
            <ac:spMk id="3" creationId="{993D286D-E9CC-4053-B46A-C0956F494F4C}"/>
          </ac:spMkLst>
        </pc:spChg>
        <pc:spChg chg="add mod">
          <ac:chgData name="Linda Ukpele" userId="79dc3028f61df5c3" providerId="LiveId" clId="{964BBE80-42FC-40AE-8B5F-57495D501F49}" dt="2025-07-03T16:54:30.135" v="1791" actId="20577"/>
          <ac:spMkLst>
            <pc:docMk/>
            <pc:sldMk cId="136711605" sldId="280"/>
            <ac:spMk id="8" creationId="{B3158696-6D13-42A4-9214-122CA8985AB2}"/>
          </ac:spMkLst>
        </pc:spChg>
        <pc:spChg chg="add del mod">
          <ac:chgData name="Linda Ukpele" userId="79dc3028f61df5c3" providerId="LiveId" clId="{964BBE80-42FC-40AE-8B5F-57495D501F49}" dt="2025-07-03T16:48:33.697" v="1702" actId="22"/>
          <ac:spMkLst>
            <pc:docMk/>
            <pc:sldMk cId="136711605" sldId="280"/>
            <ac:spMk id="10" creationId="{504808CB-DF66-4DFB-89F7-A60FF5F86E14}"/>
          </ac:spMkLst>
        </pc:spChg>
        <pc:spChg chg="add del">
          <ac:chgData name="Linda Ukpele" userId="79dc3028f61df5c3" providerId="LiveId" clId="{964BBE80-42FC-40AE-8B5F-57495D501F49}" dt="2025-07-03T16:49:30.177" v="1710"/>
          <ac:spMkLst>
            <pc:docMk/>
            <pc:sldMk cId="136711605" sldId="280"/>
            <ac:spMk id="13" creationId="{80EC35BB-3403-480F-A185-626A5931CEF5}"/>
          </ac:spMkLst>
        </pc:spChg>
        <pc:spChg chg="add del">
          <ac:chgData name="Linda Ukpele" userId="79dc3028f61df5c3" providerId="LiveId" clId="{964BBE80-42FC-40AE-8B5F-57495D501F49}" dt="2025-07-03T16:49:36.286" v="1713"/>
          <ac:spMkLst>
            <pc:docMk/>
            <pc:sldMk cId="136711605" sldId="280"/>
            <ac:spMk id="14" creationId="{0B970605-BF3D-49B9-8BAE-33CF8C33A38F}"/>
          </ac:spMkLst>
        </pc:spChg>
        <pc:spChg chg="add del">
          <ac:chgData name="Linda Ukpele" userId="79dc3028f61df5c3" providerId="LiveId" clId="{964BBE80-42FC-40AE-8B5F-57495D501F49}" dt="2025-07-03T16:50:46.400" v="1733"/>
          <ac:spMkLst>
            <pc:docMk/>
            <pc:sldMk cId="136711605" sldId="280"/>
            <ac:spMk id="15" creationId="{254EF71B-D1D1-4591-901D-458C47891016}"/>
          </ac:spMkLst>
        </pc:spChg>
        <pc:picChg chg="add del mod ord">
          <ac:chgData name="Linda Ukpele" userId="79dc3028f61df5c3" providerId="LiveId" clId="{964BBE80-42FC-40AE-8B5F-57495D501F49}" dt="2025-07-03T16:48:29.614" v="1701" actId="478"/>
          <ac:picMkLst>
            <pc:docMk/>
            <pc:sldMk cId="136711605" sldId="280"/>
            <ac:picMk id="5" creationId="{F0D585E6-E33D-4CEA-9930-A029AB3B7DF4}"/>
          </ac:picMkLst>
        </pc:picChg>
        <pc:picChg chg="add del mod modCrop">
          <ac:chgData name="Linda Ukpele" userId="79dc3028f61df5c3" providerId="LiveId" clId="{964BBE80-42FC-40AE-8B5F-57495D501F49}" dt="2025-07-03T16:48:52.470" v="1708" actId="478"/>
          <ac:picMkLst>
            <pc:docMk/>
            <pc:sldMk cId="136711605" sldId="280"/>
            <ac:picMk id="7" creationId="{F76ABD82-5DBD-4B9E-923D-F4BF269906C5}"/>
          </ac:picMkLst>
        </pc:picChg>
        <pc:picChg chg="add mod ord">
          <ac:chgData name="Linda Ukpele" userId="79dc3028f61df5c3" providerId="LiveId" clId="{964BBE80-42FC-40AE-8B5F-57495D501F49}" dt="2025-07-03T16:48:48.172" v="1707" actId="1076"/>
          <ac:picMkLst>
            <pc:docMk/>
            <pc:sldMk cId="136711605" sldId="280"/>
            <ac:picMk id="12" creationId="{67BAF508-21C6-433F-BF71-35058ED13836}"/>
          </ac:picMkLst>
        </pc:picChg>
      </pc:sldChg>
      <pc:sldChg chg="addSp delSp modSp new mod">
        <pc:chgData name="Linda Ukpele" userId="79dc3028f61df5c3" providerId="LiveId" clId="{964BBE80-42FC-40AE-8B5F-57495D501F49}" dt="2025-07-03T14:22:55.118" v="1284" actId="20577"/>
        <pc:sldMkLst>
          <pc:docMk/>
          <pc:sldMk cId="3687120273" sldId="281"/>
        </pc:sldMkLst>
        <pc:spChg chg="mod">
          <ac:chgData name="Linda Ukpele" userId="79dc3028f61df5c3" providerId="LiveId" clId="{964BBE80-42FC-40AE-8B5F-57495D501F49}" dt="2025-07-03T14:22:55.118" v="1284" actId="20577"/>
          <ac:spMkLst>
            <pc:docMk/>
            <pc:sldMk cId="3687120273" sldId="281"/>
            <ac:spMk id="2" creationId="{A5D2D5D8-6EC0-4C0C-A288-7EFF3E0A229C}"/>
          </ac:spMkLst>
        </pc:spChg>
        <pc:spChg chg="del">
          <ac:chgData name="Linda Ukpele" userId="79dc3028f61df5c3" providerId="LiveId" clId="{964BBE80-42FC-40AE-8B5F-57495D501F49}" dt="2025-07-03T14:17:06.420" v="1240" actId="22"/>
          <ac:spMkLst>
            <pc:docMk/>
            <pc:sldMk cId="3687120273" sldId="281"/>
            <ac:spMk id="3" creationId="{1FE15DA1-E4B7-4931-8A52-5681532BB759}"/>
          </ac:spMkLst>
        </pc:spChg>
        <pc:spChg chg="add del mod">
          <ac:chgData name="Linda Ukpele" userId="79dc3028f61df5c3" providerId="LiveId" clId="{964BBE80-42FC-40AE-8B5F-57495D501F49}" dt="2025-07-03T14:20:43.348" v="1246" actId="478"/>
          <ac:spMkLst>
            <pc:docMk/>
            <pc:sldMk cId="3687120273" sldId="281"/>
            <ac:spMk id="7" creationId="{4C09C939-5994-4263-A018-1C3973D5F656}"/>
          </ac:spMkLst>
        </pc:spChg>
        <pc:picChg chg="add mod ord">
          <ac:chgData name="Linda Ukpele" userId="79dc3028f61df5c3" providerId="LiveId" clId="{964BBE80-42FC-40AE-8B5F-57495D501F49}" dt="2025-07-03T14:17:20.320" v="1242" actId="14100"/>
          <ac:picMkLst>
            <pc:docMk/>
            <pc:sldMk cId="3687120273" sldId="281"/>
            <ac:picMk id="5" creationId="{308930C5-E1C3-4210-A469-123585E52674}"/>
          </ac:picMkLst>
        </pc:picChg>
        <pc:picChg chg="add mod">
          <ac:chgData name="Linda Ukpele" userId="79dc3028f61df5c3" providerId="LiveId" clId="{964BBE80-42FC-40AE-8B5F-57495D501F49}" dt="2025-07-03T14:22:06.704" v="1256" actId="1076"/>
          <ac:picMkLst>
            <pc:docMk/>
            <pc:sldMk cId="3687120273" sldId="281"/>
            <ac:picMk id="9" creationId="{C4073855-8985-416D-97DA-9485C54C83BC}"/>
          </ac:picMkLst>
        </pc:picChg>
      </pc:sldChg>
      <pc:sldChg chg="addSp delSp modSp new mod">
        <pc:chgData name="Linda Ukpele" userId="79dc3028f61df5c3" providerId="LiveId" clId="{964BBE80-42FC-40AE-8B5F-57495D501F49}" dt="2025-07-03T14:32:47.893" v="1372" actId="20577"/>
        <pc:sldMkLst>
          <pc:docMk/>
          <pc:sldMk cId="2512614276" sldId="282"/>
        </pc:sldMkLst>
        <pc:spChg chg="mod">
          <ac:chgData name="Linda Ukpele" userId="79dc3028f61df5c3" providerId="LiveId" clId="{964BBE80-42FC-40AE-8B5F-57495D501F49}" dt="2025-07-03T14:32:47.893" v="1372" actId="20577"/>
          <ac:spMkLst>
            <pc:docMk/>
            <pc:sldMk cId="2512614276" sldId="282"/>
            <ac:spMk id="2" creationId="{80E764F1-F8CF-4068-AFC8-AAA8F9FBC4D8}"/>
          </ac:spMkLst>
        </pc:spChg>
        <pc:spChg chg="del">
          <ac:chgData name="Linda Ukpele" userId="79dc3028f61df5c3" providerId="LiveId" clId="{964BBE80-42FC-40AE-8B5F-57495D501F49}" dt="2025-07-03T14:31:11.842" v="1344" actId="478"/>
          <ac:spMkLst>
            <pc:docMk/>
            <pc:sldMk cId="2512614276" sldId="282"/>
            <ac:spMk id="3" creationId="{C681A536-00AE-4459-9FFB-D5E51C7ECABC}"/>
          </ac:spMkLst>
        </pc:spChg>
        <pc:spChg chg="add mod">
          <ac:chgData name="Linda Ukpele" userId="79dc3028f61df5c3" providerId="LiveId" clId="{964BBE80-42FC-40AE-8B5F-57495D501F49}" dt="2025-07-03T14:32:29.212" v="1355" actId="1076"/>
          <ac:spMkLst>
            <pc:docMk/>
            <pc:sldMk cId="2512614276" sldId="282"/>
            <ac:spMk id="5" creationId="{0C9956E2-60A6-4E21-B27E-DD17B432A9C9}"/>
          </ac:spMkLst>
        </pc:spChg>
        <pc:picChg chg="add mod">
          <ac:chgData name="Linda Ukpele" userId="79dc3028f61df5c3" providerId="LiveId" clId="{964BBE80-42FC-40AE-8B5F-57495D501F49}" dt="2025-07-03T14:32:18.047" v="1354" actId="1076"/>
          <ac:picMkLst>
            <pc:docMk/>
            <pc:sldMk cId="2512614276" sldId="282"/>
            <ac:picMk id="4" creationId="{DE9F28A0-BDCA-419E-9196-02BF5F6ECEC9}"/>
          </ac:picMkLst>
        </pc:picChg>
      </pc:sldChg>
      <pc:sldChg chg="addSp delSp modSp new mod">
        <pc:chgData name="Linda Ukpele" userId="79dc3028f61df5c3" providerId="LiveId" clId="{964BBE80-42FC-40AE-8B5F-57495D501F49}" dt="2025-07-03T14:40:15.458" v="1411" actId="1076"/>
        <pc:sldMkLst>
          <pc:docMk/>
          <pc:sldMk cId="3222272501" sldId="283"/>
        </pc:sldMkLst>
        <pc:spChg chg="mod">
          <ac:chgData name="Linda Ukpele" userId="79dc3028f61df5c3" providerId="LiveId" clId="{964BBE80-42FC-40AE-8B5F-57495D501F49}" dt="2025-07-03T14:39:46.499" v="1409" actId="20577"/>
          <ac:spMkLst>
            <pc:docMk/>
            <pc:sldMk cId="3222272501" sldId="283"/>
            <ac:spMk id="2" creationId="{2AF86F1E-F3CA-45DD-B235-5EA77B772475}"/>
          </ac:spMkLst>
        </pc:spChg>
        <pc:spChg chg="del">
          <ac:chgData name="Linda Ukpele" userId="79dc3028f61df5c3" providerId="LiveId" clId="{964BBE80-42FC-40AE-8B5F-57495D501F49}" dt="2025-07-03T14:35:54.241" v="1375"/>
          <ac:spMkLst>
            <pc:docMk/>
            <pc:sldMk cId="3222272501" sldId="283"/>
            <ac:spMk id="3" creationId="{D6B93898-864E-42FA-AECA-C48DE552BF8E}"/>
          </ac:spMkLst>
        </pc:spChg>
        <pc:picChg chg="add mod">
          <ac:chgData name="Linda Ukpele" userId="79dc3028f61df5c3" providerId="LiveId" clId="{964BBE80-42FC-40AE-8B5F-57495D501F49}" dt="2025-07-03T14:40:09.750" v="1410" actId="14100"/>
          <ac:picMkLst>
            <pc:docMk/>
            <pc:sldMk cId="3222272501" sldId="283"/>
            <ac:picMk id="4" creationId="{0AEC2B2C-CEC5-4199-A41A-863C2134234B}"/>
          </ac:picMkLst>
        </pc:picChg>
        <pc:picChg chg="add mod">
          <ac:chgData name="Linda Ukpele" userId="79dc3028f61df5c3" providerId="LiveId" clId="{964BBE80-42FC-40AE-8B5F-57495D501F49}" dt="2025-07-03T14:40:15.458" v="1411" actId="1076"/>
          <ac:picMkLst>
            <pc:docMk/>
            <pc:sldMk cId="3222272501" sldId="283"/>
            <ac:picMk id="6" creationId="{99A3A7C4-CEEC-43A8-9754-950C22CE7044}"/>
          </ac:picMkLst>
        </pc:picChg>
      </pc:sldChg>
      <pc:sldChg chg="addSp delSp modSp new mod modClrScheme chgLayout">
        <pc:chgData name="Linda Ukpele" userId="79dc3028f61df5c3" providerId="LiveId" clId="{964BBE80-42FC-40AE-8B5F-57495D501F49}" dt="2025-07-03T14:45:11.718" v="1425"/>
        <pc:sldMkLst>
          <pc:docMk/>
          <pc:sldMk cId="4199210378" sldId="284"/>
        </pc:sldMkLst>
        <pc:spChg chg="del">
          <ac:chgData name="Linda Ukpele" userId="79dc3028f61df5c3" providerId="LiveId" clId="{964BBE80-42FC-40AE-8B5F-57495D501F49}" dt="2025-07-03T14:44:15.356" v="1417" actId="26606"/>
          <ac:spMkLst>
            <pc:docMk/>
            <pc:sldMk cId="4199210378" sldId="284"/>
            <ac:spMk id="2" creationId="{DEA9D96D-3B07-4B02-A23D-0968E9174252}"/>
          </ac:spMkLst>
        </pc:spChg>
        <pc:spChg chg="del">
          <ac:chgData name="Linda Ukpele" userId="79dc3028f61df5c3" providerId="LiveId" clId="{964BBE80-42FC-40AE-8B5F-57495D501F49}" dt="2025-07-03T14:44:01.650" v="1415"/>
          <ac:spMkLst>
            <pc:docMk/>
            <pc:sldMk cId="4199210378" sldId="284"/>
            <ac:spMk id="3" creationId="{8B2AB915-9B19-4C06-8BF9-3CFBB24AFC9D}"/>
          </ac:spMkLst>
        </pc:spChg>
        <pc:spChg chg="add mod">
          <ac:chgData name="Linda Ukpele" userId="79dc3028f61df5c3" providerId="LiveId" clId="{964BBE80-42FC-40AE-8B5F-57495D501F49}" dt="2025-07-03T14:45:11.718" v="1425"/>
          <ac:spMkLst>
            <pc:docMk/>
            <pc:sldMk cId="4199210378" sldId="284"/>
            <ac:spMk id="9" creationId="{1C94D4BA-68CE-ADA6-56BF-03046AD128CE}"/>
          </ac:spMkLst>
        </pc:spChg>
        <pc:picChg chg="add mod">
          <ac:chgData name="Linda Ukpele" userId="79dc3028f61df5c3" providerId="LiveId" clId="{964BBE80-42FC-40AE-8B5F-57495D501F49}" dt="2025-07-03T14:44:56.024" v="1423" actId="1076"/>
          <ac:picMkLst>
            <pc:docMk/>
            <pc:sldMk cId="4199210378" sldId="284"/>
            <ac:picMk id="4" creationId="{5BF8C0B7-1F3E-46AE-B6C5-7F78F4B7328D}"/>
          </ac:picMkLst>
        </pc:picChg>
      </pc:sldChg>
      <pc:sldChg chg="new del">
        <pc:chgData name="Linda Ukpele" userId="79dc3028f61df5c3" providerId="LiveId" clId="{964BBE80-42FC-40AE-8B5F-57495D501F49}" dt="2025-07-03T15:46:04.650" v="1636" actId="47"/>
        <pc:sldMkLst>
          <pc:docMk/>
          <pc:sldMk cId="1134960886" sldId="285"/>
        </pc:sldMkLst>
      </pc:sldChg>
      <pc:sldChg chg="delSp new del mod">
        <pc:chgData name="Linda Ukpele" userId="79dc3028f61df5c3" providerId="LiveId" clId="{964BBE80-42FC-40AE-8B5F-57495D501F49}" dt="2025-07-03T16:00:32.646" v="1681" actId="47"/>
        <pc:sldMkLst>
          <pc:docMk/>
          <pc:sldMk cId="1398013456" sldId="285"/>
        </pc:sldMkLst>
        <pc:spChg chg="del">
          <ac:chgData name="Linda Ukpele" userId="79dc3028f61df5c3" providerId="LiveId" clId="{964BBE80-42FC-40AE-8B5F-57495D501F49}" dt="2025-07-03T15:52:50.828" v="1638" actId="478"/>
          <ac:spMkLst>
            <pc:docMk/>
            <pc:sldMk cId="1398013456" sldId="285"/>
            <ac:spMk id="3" creationId="{2B876327-CC33-4291-893E-0CD41493F770}"/>
          </ac:spMkLst>
        </pc:spChg>
      </pc:sldChg>
      <pc:sldChg chg="addSp delSp modSp add mod">
        <pc:chgData name="Linda Ukpele" userId="79dc3028f61df5c3" providerId="LiveId" clId="{964BBE80-42FC-40AE-8B5F-57495D501F49}" dt="2025-07-03T16:00:17.221" v="1680" actId="1076"/>
        <pc:sldMkLst>
          <pc:docMk/>
          <pc:sldMk cId="3090670369" sldId="286"/>
        </pc:sldMkLst>
        <pc:spChg chg="mod">
          <ac:chgData name="Linda Ukpele" userId="79dc3028f61df5c3" providerId="LiveId" clId="{964BBE80-42FC-40AE-8B5F-57495D501F49}" dt="2025-07-03T16:00:05.358" v="1677" actId="6549"/>
          <ac:spMkLst>
            <pc:docMk/>
            <pc:sldMk cId="3090670369" sldId="286"/>
            <ac:spMk id="2" creationId="{E94FD65B-E893-45ED-A9E2-FD8512E1380E}"/>
          </ac:spMkLst>
        </pc:spChg>
        <pc:spChg chg="add del mod">
          <ac:chgData name="Linda Ukpele" userId="79dc3028f61df5c3" providerId="LiveId" clId="{964BBE80-42FC-40AE-8B5F-57495D501F49}" dt="2025-07-03T15:55:16.733" v="1643" actId="22"/>
          <ac:spMkLst>
            <pc:docMk/>
            <pc:sldMk cId="3090670369" sldId="286"/>
            <ac:spMk id="4" creationId="{F7F60486-093A-4F47-A2BD-6BABAF304D22}"/>
          </ac:spMkLst>
        </pc:spChg>
        <pc:spChg chg="mod">
          <ac:chgData name="Linda Ukpele" userId="79dc3028f61df5c3" providerId="LiveId" clId="{964BBE80-42FC-40AE-8B5F-57495D501F49}" dt="2025-07-03T16:00:17.221" v="1680" actId="1076"/>
          <ac:spMkLst>
            <pc:docMk/>
            <pc:sldMk cId="3090670369" sldId="286"/>
            <ac:spMk id="17" creationId="{2500039A-1E96-4A71-BACF-3BBA4E51DF30}"/>
          </ac:spMkLst>
        </pc:spChg>
        <pc:spChg chg="del">
          <ac:chgData name="Linda Ukpele" userId="79dc3028f61df5c3" providerId="LiveId" clId="{964BBE80-42FC-40AE-8B5F-57495D501F49}" dt="2025-07-03T15:54:57.848" v="1640" actId="478"/>
          <ac:spMkLst>
            <pc:docMk/>
            <pc:sldMk cId="3090670369" sldId="286"/>
            <ac:spMk id="18" creationId="{0BD47266-7592-4F9D-8EB6-0D9E3113163F}"/>
          </ac:spMkLst>
        </pc:spChg>
        <pc:picChg chg="del">
          <ac:chgData name="Linda Ukpele" userId="79dc3028f61df5c3" providerId="LiveId" clId="{964BBE80-42FC-40AE-8B5F-57495D501F49}" dt="2025-07-03T15:54:57.848" v="1640" actId="478"/>
          <ac:picMkLst>
            <pc:docMk/>
            <pc:sldMk cId="3090670369" sldId="286"/>
            <ac:picMk id="5" creationId="{BEF9F6D2-D2BF-49E3-82B8-7F6BAAEE8FA3}"/>
          </ac:picMkLst>
        </pc:picChg>
        <pc:picChg chg="add mod ord">
          <ac:chgData name="Linda Ukpele" userId="79dc3028f61df5c3" providerId="LiveId" clId="{964BBE80-42FC-40AE-8B5F-57495D501F49}" dt="2025-07-03T15:55:52.460" v="1646" actId="14100"/>
          <ac:picMkLst>
            <pc:docMk/>
            <pc:sldMk cId="3090670369" sldId="286"/>
            <ac:picMk id="7" creationId="{D3CE96A7-7474-4CCF-9831-0B388B2A77B2}"/>
          </ac:picMkLst>
        </pc:picChg>
        <pc:picChg chg="mod">
          <ac:chgData name="Linda Ukpele" userId="79dc3028f61df5c3" providerId="LiveId" clId="{964BBE80-42FC-40AE-8B5F-57495D501F49}" dt="2025-07-03T16:00:10.381" v="1679" actId="1076"/>
          <ac:picMkLst>
            <pc:docMk/>
            <pc:sldMk cId="3090670369" sldId="286"/>
            <ac:picMk id="15" creationId="{AAD6C763-3EB9-4394-9772-B61630F9B1A9}"/>
          </ac:picMkLst>
        </pc:picChg>
      </pc:sldChg>
      <pc:sldChg chg="add">
        <pc:chgData name="Linda Ukpele" userId="79dc3028f61df5c3" providerId="LiveId" clId="{964BBE80-42FC-40AE-8B5F-57495D501F49}" dt="2025-07-03T16:48:26.253" v="1700" actId="2890"/>
        <pc:sldMkLst>
          <pc:docMk/>
          <pc:sldMk cId="104626956" sldId="287"/>
        </pc:sldMkLst>
      </pc:sldChg>
      <pc:sldChg chg="addSp delSp modSp new mod">
        <pc:chgData name="Linda Ukpele" userId="79dc3028f61df5c3" providerId="LiveId" clId="{964BBE80-42FC-40AE-8B5F-57495D501F49}" dt="2025-07-03T19:17:27.436" v="2039" actId="20577"/>
        <pc:sldMkLst>
          <pc:docMk/>
          <pc:sldMk cId="2482903920" sldId="288"/>
        </pc:sldMkLst>
        <pc:spChg chg="mod">
          <ac:chgData name="Linda Ukpele" userId="79dc3028f61df5c3" providerId="LiveId" clId="{964BBE80-42FC-40AE-8B5F-57495D501F49}" dt="2025-07-03T17:56:52.612" v="1816" actId="20577"/>
          <ac:spMkLst>
            <pc:docMk/>
            <pc:sldMk cId="2482903920" sldId="288"/>
            <ac:spMk id="2" creationId="{A21AD4BB-858E-4D94-BF1A-5E4D9714F43B}"/>
          </ac:spMkLst>
        </pc:spChg>
        <pc:spChg chg="mod">
          <ac:chgData name="Linda Ukpele" userId="79dc3028f61df5c3" providerId="LiveId" clId="{964BBE80-42FC-40AE-8B5F-57495D501F49}" dt="2025-07-03T19:17:27.436" v="2039" actId="20577"/>
          <ac:spMkLst>
            <pc:docMk/>
            <pc:sldMk cId="2482903920" sldId="288"/>
            <ac:spMk id="3" creationId="{F82173BF-946F-44E2-BF08-2C5D4F2198CC}"/>
          </ac:spMkLst>
        </pc:spChg>
        <pc:graphicFrameChg chg="add del mod">
          <ac:chgData name="Linda Ukpele" userId="79dc3028f61df5c3" providerId="LiveId" clId="{964BBE80-42FC-40AE-8B5F-57495D501F49}" dt="2025-07-03T18:10:29.145" v="1941" actId="478"/>
          <ac:graphicFrameMkLst>
            <pc:docMk/>
            <pc:sldMk cId="2482903920" sldId="288"/>
            <ac:graphicFrameMk id="4" creationId="{80557BCF-D026-4802-9B04-3FA311DD5616}"/>
          </ac:graphicFrameMkLst>
        </pc:graphicFrameChg>
        <pc:graphicFrameChg chg="add del mod">
          <ac:chgData name="Linda Ukpele" userId="79dc3028f61df5c3" providerId="LiveId" clId="{964BBE80-42FC-40AE-8B5F-57495D501F49}" dt="2025-07-03T18:07:35.694" v="1887" actId="478"/>
          <ac:graphicFrameMkLst>
            <pc:docMk/>
            <pc:sldMk cId="2482903920" sldId="288"/>
            <ac:graphicFrameMk id="5" creationId="{B4A45928-A0EC-4937-B2FC-5ADEA52A6345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Better Understanding / Application of ML Models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Knowledge Gap of Jewelry Market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9495728D-7D30-489A-80F1-3C7CC303D32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Clustering Model</a:t>
          </a:r>
        </a:p>
      </dgm:t>
    </dgm:pt>
    <dgm:pt modelId="{4CB0C4F3-BE52-4F50-81A0-0C034F71771F}" type="parTrans" cxnId="{0A828CB0-3717-4A85-808A-49E0CD9D7E95}">
      <dgm:prSet/>
      <dgm:spPr/>
      <dgm:t>
        <a:bodyPr/>
        <a:lstStyle/>
        <a:p>
          <a:endParaRPr lang="en-NG"/>
        </a:p>
      </dgm:t>
    </dgm:pt>
    <dgm:pt modelId="{8ACBC054-0C7E-4BFE-AD23-C71A4BB6218E}" type="sibTrans" cxnId="{0A828CB0-3717-4A85-808A-49E0CD9D7E95}">
      <dgm:prSet/>
      <dgm:spPr/>
      <dgm:t>
        <a:bodyPr/>
        <a:lstStyle/>
        <a:p>
          <a:endParaRPr lang="en-NG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30398" custScaleY="1112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4437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and gear outlin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D264EDDA-D86C-40CB-8BA6-F24DDB1C2136}" type="pres">
      <dgm:prSet presAssocID="{BFCE4A28-C381-46FF-935A-B11534EF7D87}" presName="sibTrans" presStyleCnt="0"/>
      <dgm:spPr/>
    </dgm:pt>
    <dgm:pt modelId="{44685D6F-8B44-4AEB-8F38-F593F12DDD0D}" type="pres">
      <dgm:prSet presAssocID="{9495728D-7D30-489A-80F1-3C7CC303D32F}" presName="compNode" presStyleCnt="0"/>
      <dgm:spPr/>
    </dgm:pt>
    <dgm:pt modelId="{DD8B7E4E-4635-42A7-94BB-25280DAC1878}" type="pres">
      <dgm:prSet presAssocID="{9495728D-7D30-489A-80F1-3C7CC303D32F}" presName="iconRect" presStyleLbl="node1" presStyleIdx="2" presStyleCnt="3" custScaleX="13863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ic Shapes with solid fill"/>
        </a:ext>
      </dgm:extLst>
    </dgm:pt>
    <dgm:pt modelId="{2EFFBD23-D69F-411B-9C2F-6DD13B0679D9}" type="pres">
      <dgm:prSet presAssocID="{9495728D-7D30-489A-80F1-3C7CC303D32F}" presName="spaceRect" presStyleCnt="0"/>
      <dgm:spPr/>
    </dgm:pt>
    <dgm:pt modelId="{EA6A73D3-5171-4E0F-90F4-0441B43AA7FE}" type="pres">
      <dgm:prSet presAssocID="{9495728D-7D30-489A-80F1-3C7CC303D3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85220C8C-B634-4F6E-B220-C9832848CFF5}" type="presOf" srcId="{9495728D-7D30-489A-80F1-3C7CC303D32F}" destId="{EA6A73D3-5171-4E0F-90F4-0441B43AA7FE}" srcOrd="0" destOrd="0" presId="urn:microsoft.com/office/officeart/2018/2/layout/IconLabelList"/>
    <dgm:cxn modelId="{0A828CB0-3717-4A85-808A-49E0CD9D7E95}" srcId="{7D9C16A6-8C48-4165-8DAF-8C957C12A8FA}" destId="{9495728D-7D30-489A-80F1-3C7CC303D32F}" srcOrd="2" destOrd="0" parTransId="{4CB0C4F3-BE52-4F50-81A0-0C034F71771F}" sibTransId="{8ACBC054-0C7E-4BFE-AD23-C71A4BB6218E}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C1A0A325-FFC1-4911-9340-1B2D0E4D3AFC}" type="presParOf" srcId="{8994D886-A75F-411A-A9D7-D31991FF12BD}" destId="{D264EDDA-D86C-40CB-8BA6-F24DDB1C2136}" srcOrd="3" destOrd="0" presId="urn:microsoft.com/office/officeart/2018/2/layout/IconLabelList"/>
    <dgm:cxn modelId="{C289691F-0696-4C9B-B36E-CADD6D31E4E5}" type="presParOf" srcId="{8994D886-A75F-411A-A9D7-D31991FF12BD}" destId="{44685D6F-8B44-4AEB-8F38-F593F12DDD0D}" srcOrd="4" destOrd="0" presId="urn:microsoft.com/office/officeart/2018/2/layout/IconLabelList"/>
    <dgm:cxn modelId="{93DD82B6-1B30-4EC5-AD51-0D4774DFEF81}" type="presParOf" srcId="{44685D6F-8B44-4AEB-8F38-F593F12DDD0D}" destId="{DD8B7E4E-4635-42A7-94BB-25280DAC1878}" srcOrd="0" destOrd="0" presId="urn:microsoft.com/office/officeart/2018/2/layout/IconLabelList"/>
    <dgm:cxn modelId="{3B9D4C47-F9E1-445D-A029-CD89024E2F94}" type="presParOf" srcId="{44685D6F-8B44-4AEB-8F38-F593F12DDD0D}" destId="{2EFFBD23-D69F-411B-9C2F-6DD13B0679D9}" srcOrd="1" destOrd="0" presId="urn:microsoft.com/office/officeart/2018/2/layout/IconLabelList"/>
    <dgm:cxn modelId="{9757C75A-6C0E-4642-BB74-DEF845DA3AC1}" type="presParOf" srcId="{44685D6F-8B44-4AEB-8F38-F593F12DDD0D}" destId="{EA6A73D3-5171-4E0F-90F4-0441B43AA7F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754082" y="516210"/>
          <a:ext cx="1902451" cy="16233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84244" y="2442092"/>
          <a:ext cx="324212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Better Understanding / Application of ML Models</a:t>
          </a:r>
        </a:p>
      </dsp:txBody>
      <dsp:txXfrm>
        <a:off x="84244" y="2442092"/>
        <a:ext cx="3242127" cy="720000"/>
      </dsp:txXfrm>
    </dsp:sp>
    <dsp:sp modelId="{CE9DF0E8-B0DE-4E1E-9FF4-6006AD8428DB}">
      <dsp:nvSpPr>
        <dsp:cNvPr id="0" name=""/>
        <dsp:cNvSpPr/>
      </dsp:nvSpPr>
      <dsp:spPr>
        <a:xfrm>
          <a:off x="4364966" y="395481"/>
          <a:ext cx="2299681" cy="2106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93743" y="2562821"/>
          <a:ext cx="324212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 Gap of Jewelry Market</a:t>
          </a:r>
        </a:p>
      </dsp:txBody>
      <dsp:txXfrm>
        <a:off x="3893743" y="2562821"/>
        <a:ext cx="3242127" cy="720000"/>
      </dsp:txXfrm>
    </dsp:sp>
    <dsp:sp modelId="{DD8B7E4E-4635-42A7-94BB-25280DAC1878}">
      <dsp:nvSpPr>
        <dsp:cNvPr id="0" name=""/>
        <dsp:cNvSpPr/>
      </dsp:nvSpPr>
      <dsp:spPr>
        <a:xfrm>
          <a:off x="8312987" y="557316"/>
          <a:ext cx="2022640" cy="14589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A73D3-5171-4E0F-90F4-0441B43AA7FE}">
      <dsp:nvSpPr>
        <dsp:cNvPr id="0" name=""/>
        <dsp:cNvSpPr/>
      </dsp:nvSpPr>
      <dsp:spPr>
        <a:xfrm>
          <a:off x="7703243" y="2400986"/>
          <a:ext cx="324212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Clustering Model</a:t>
          </a:r>
        </a:p>
      </dsp:txBody>
      <dsp:txXfrm>
        <a:off x="7703243" y="2400986"/>
        <a:ext cx="324212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ROBOGARDEN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D98F-A070-4277-9357-533B6A3B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 of price by clarity</a:t>
            </a:r>
            <a:endParaRPr lang="en-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64E8A6-4F4D-43DC-B1F0-03AC5471C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564" y="1925062"/>
            <a:ext cx="10870163" cy="4717645"/>
          </a:xfrm>
        </p:spPr>
      </p:pic>
    </p:spTree>
    <p:extLst>
      <p:ext uri="{BB962C8B-B14F-4D97-AF65-F5344CB8AC3E}">
        <p14:creationId xmlns:p14="http://schemas.microsoft.com/office/powerpoint/2010/main" val="51320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AF7A-E176-4D1A-A706-8DD64341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Average price by grouped </a:t>
            </a:r>
            <a:r>
              <a:rPr lang="en-GB" dirty="0" err="1"/>
              <a:t>color</a:t>
            </a:r>
            <a:r>
              <a:rPr lang="en-GB" dirty="0"/>
              <a:t>/carat</a:t>
            </a:r>
            <a:endParaRPr lang="en-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58696-6D13-42A4-9214-122CA8985AB2}"/>
              </a:ext>
            </a:extLst>
          </p:cNvPr>
          <p:cNvSpPr txBox="1"/>
          <p:nvPr/>
        </p:nvSpPr>
        <p:spPr>
          <a:xfrm>
            <a:off x="8250233" y="2117598"/>
            <a:ext cx="3465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Interpretation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Strong positive</a:t>
            </a:r>
            <a:r>
              <a:rPr lang="en-GB" b="1" dirty="0"/>
              <a:t> correlation</a:t>
            </a:r>
            <a:r>
              <a:rPr lang="en-GB" dirty="0"/>
              <a:t>: as carat increases, price rises — often </a:t>
            </a:r>
            <a:r>
              <a:rPr lang="en-GB" b="1" dirty="0"/>
              <a:t>nonlinearly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GB" dirty="0"/>
              <a:t>he regression line shows that </a:t>
            </a:r>
            <a:r>
              <a:rPr lang="en-GB" b="1" dirty="0"/>
              <a:t>price increases faster than carat</a:t>
            </a:r>
            <a:r>
              <a:rPr lang="en-GB" dirty="0"/>
              <a:t> - especially beyond 1 carat.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Clusters</a:t>
            </a:r>
            <a:r>
              <a:rPr lang="en-GB" dirty="0"/>
              <a:t> due to popular carat sizes (like 0.5, 1.0)</a:t>
            </a:r>
          </a:p>
          <a:p>
            <a:endParaRPr lang="en-NG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7BAF508-21C6-433F-BF71-35058ED13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956" y="1957289"/>
            <a:ext cx="7932277" cy="4574139"/>
          </a:xfrm>
        </p:spPr>
      </p:pic>
    </p:spTree>
    <p:extLst>
      <p:ext uri="{BB962C8B-B14F-4D97-AF65-F5344CB8AC3E}">
        <p14:creationId xmlns:p14="http://schemas.microsoft.com/office/powerpoint/2010/main" val="13671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AF7A-E176-4D1A-A706-8DD64341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Average price by grouped </a:t>
            </a:r>
            <a:r>
              <a:rPr lang="en-GB" dirty="0" err="1"/>
              <a:t>color</a:t>
            </a:r>
            <a:r>
              <a:rPr lang="en-GB" dirty="0"/>
              <a:t>/carat</a:t>
            </a:r>
            <a:endParaRPr lang="en-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D585E6-E33D-4CEA-9930-A029AB3B7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43902"/>
            <a:ext cx="7635843" cy="43875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6ABD82-5DBD-4B9E-923D-F4BF269906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87" b="13835"/>
          <a:stretch/>
        </p:blipFill>
        <p:spPr>
          <a:xfrm>
            <a:off x="8755574" y="3023118"/>
            <a:ext cx="2039943" cy="2453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158696-6D13-42A4-9214-122CA8985AB2}"/>
              </a:ext>
            </a:extLst>
          </p:cNvPr>
          <p:cNvSpPr txBox="1"/>
          <p:nvPr/>
        </p:nvSpPr>
        <p:spPr>
          <a:xfrm>
            <a:off x="8660537" y="2724088"/>
            <a:ext cx="25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     Carat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0462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D5D8-6EC0-4C0C-A288-7EFF3E0A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Average diamond price by cut</a:t>
            </a:r>
            <a:endParaRPr lang="en-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8930C5-E1C3-4210-A469-123585E52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578" y="2115910"/>
            <a:ext cx="8391033" cy="474399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073855-8985-416D-97DA-9485C54C8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305" y="3429000"/>
            <a:ext cx="2528597" cy="166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2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C94D4BA-68CE-ADA6-56BF-03046AD1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Correlation matrix of dataset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BF8C0B7-1F3E-46AE-B6C5-7F78F4B73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412" y="1937900"/>
            <a:ext cx="7368359" cy="4854785"/>
          </a:xfrm>
          <a:noFill/>
        </p:spPr>
      </p:pic>
    </p:spTree>
    <p:extLst>
      <p:ext uri="{BB962C8B-B14F-4D97-AF65-F5344CB8AC3E}">
        <p14:creationId xmlns:p14="http://schemas.microsoft.com/office/powerpoint/2010/main" val="4199210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AA99-CAAA-4B46-A7E7-95CA27A1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plot</a:t>
            </a:r>
            <a:endParaRPr lang="en-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4D6C6-475E-4531-91C9-74326998C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847461"/>
            <a:ext cx="11271381" cy="4804634"/>
          </a:xfrm>
        </p:spPr>
      </p:pic>
    </p:spTree>
    <p:extLst>
      <p:ext uri="{BB962C8B-B14F-4D97-AF65-F5344CB8AC3E}">
        <p14:creationId xmlns:p14="http://schemas.microsoft.com/office/powerpoint/2010/main" val="39053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2B0B-DACA-480F-B2D0-017B3593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Pairplot</a:t>
            </a:r>
            <a:r>
              <a:rPr lang="en-US" dirty="0"/>
              <a:t> of price &amp; carat</a:t>
            </a:r>
            <a:endParaRPr lang="en-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F8C12-ED78-4E05-A897-D26D84F9E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51" y="2105610"/>
            <a:ext cx="7450743" cy="4575108"/>
          </a:xfrm>
        </p:spPr>
      </p:pic>
    </p:spTree>
    <p:extLst>
      <p:ext uri="{BB962C8B-B14F-4D97-AF65-F5344CB8AC3E}">
        <p14:creationId xmlns:p14="http://schemas.microsoft.com/office/powerpoint/2010/main" val="1276732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65B-E893-45ED-A9E2-FD8512E1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 prices</a:t>
            </a:r>
            <a:endParaRPr lang="en-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F9F6D2-D2BF-49E3-82B8-7F6BAAEE8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30" y="1715956"/>
            <a:ext cx="5734922" cy="4143506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BD47266-7592-4F9D-8EB6-0D9E3113163F}"/>
              </a:ext>
            </a:extLst>
          </p:cNvPr>
          <p:cNvSpPr txBox="1"/>
          <p:nvPr/>
        </p:nvSpPr>
        <p:spPr>
          <a:xfrm>
            <a:off x="581192" y="5657671"/>
            <a:ext cx="5626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Price $326</a:t>
            </a:r>
          </a:p>
          <a:p>
            <a:r>
              <a:rPr lang="en-GB" dirty="0"/>
              <a:t>Max Price $18,823</a:t>
            </a:r>
          </a:p>
          <a:p>
            <a:r>
              <a:rPr lang="en-GB" b="1" dirty="0"/>
              <a:t>Most diamonds</a:t>
            </a:r>
            <a:r>
              <a:rPr lang="en-GB" dirty="0"/>
              <a:t> are in this low price range between </a:t>
            </a:r>
            <a:r>
              <a:rPr lang="en-GB" dirty="0">
                <a:highlight>
                  <a:srgbClr val="00FF00"/>
                </a:highlight>
              </a:rPr>
              <a:t>$326 to $2,175. </a:t>
            </a:r>
            <a:r>
              <a:rPr lang="en-GB" dirty="0"/>
              <a:t>Majority of sales volume are likely here.</a:t>
            </a:r>
            <a:endParaRPr lang="en-NG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BA8F42F-1C8F-4D13-A690-A629685F6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674" y="1715956"/>
            <a:ext cx="6120882" cy="402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01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65B-E893-45ED-A9E2-FD8512E1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 carat</a:t>
            </a:r>
            <a:endParaRPr lang="en-N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D6C763-3EB9-4394-9772-B61630F9B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11" y="1833275"/>
            <a:ext cx="5870039" cy="41943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00039A-1E96-4A71-BACF-3BBA4E51DF30}"/>
              </a:ext>
            </a:extLst>
          </p:cNvPr>
          <p:cNvSpPr txBox="1"/>
          <p:nvPr/>
        </p:nvSpPr>
        <p:spPr>
          <a:xfrm>
            <a:off x="410717" y="5918361"/>
            <a:ext cx="2777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Carat 0.2</a:t>
            </a:r>
          </a:p>
          <a:p>
            <a:r>
              <a:rPr lang="en-GB" dirty="0"/>
              <a:t>Max Carat 5.01</a:t>
            </a:r>
          </a:p>
          <a:p>
            <a:r>
              <a:rPr lang="en-GB" dirty="0"/>
              <a:t>Majority Carat </a:t>
            </a:r>
            <a:r>
              <a:rPr lang="en-GB" dirty="0">
                <a:highlight>
                  <a:srgbClr val="00FF00"/>
                </a:highlight>
              </a:rPr>
              <a:t>0.1 to 0.3</a:t>
            </a:r>
            <a:endParaRPr lang="en-NG" dirty="0">
              <a:highlight>
                <a:srgbClr val="00FF00"/>
              </a:highligh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CE96A7-7474-4CCF-9831-0B388B2A7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6124" y="1833275"/>
            <a:ext cx="6012765" cy="4039046"/>
          </a:xfrm>
        </p:spPr>
      </p:pic>
    </p:spTree>
    <p:extLst>
      <p:ext uri="{BB962C8B-B14F-4D97-AF65-F5344CB8AC3E}">
        <p14:creationId xmlns:p14="http://schemas.microsoft.com/office/powerpoint/2010/main" val="3090670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58E6-A198-4437-84F8-1123A832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Model ( 'Cut’ as label)</a:t>
            </a:r>
            <a:endParaRPr lang="en-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9EC259-81A2-4E38-9456-9D70EFBAA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216501"/>
              </p:ext>
            </p:extLst>
          </p:nvPr>
        </p:nvGraphicFramePr>
        <p:xfrm>
          <a:off x="213531" y="2307165"/>
          <a:ext cx="6793760" cy="4000329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2386996">
                  <a:extLst>
                    <a:ext uri="{9D8B030D-6E8A-4147-A177-3AD203B41FA5}">
                      <a16:colId xmlns:a16="http://schemas.microsoft.com/office/drawing/2014/main" val="2511244101"/>
                    </a:ext>
                  </a:extLst>
                </a:gridCol>
                <a:gridCol w="1101691">
                  <a:extLst>
                    <a:ext uri="{9D8B030D-6E8A-4147-A177-3AD203B41FA5}">
                      <a16:colId xmlns:a16="http://schemas.microsoft.com/office/drawing/2014/main" val="496275910"/>
                    </a:ext>
                  </a:extLst>
                </a:gridCol>
                <a:gridCol w="1101691">
                  <a:extLst>
                    <a:ext uri="{9D8B030D-6E8A-4147-A177-3AD203B41FA5}">
                      <a16:colId xmlns:a16="http://schemas.microsoft.com/office/drawing/2014/main" val="2458703410"/>
                    </a:ext>
                  </a:extLst>
                </a:gridCol>
                <a:gridCol w="1101691">
                  <a:extLst>
                    <a:ext uri="{9D8B030D-6E8A-4147-A177-3AD203B41FA5}">
                      <a16:colId xmlns:a16="http://schemas.microsoft.com/office/drawing/2014/main" val="846593891"/>
                    </a:ext>
                  </a:extLst>
                </a:gridCol>
                <a:gridCol w="1101691">
                  <a:extLst>
                    <a:ext uri="{9D8B030D-6E8A-4147-A177-3AD203B41FA5}">
                      <a16:colId xmlns:a16="http://schemas.microsoft.com/office/drawing/2014/main" val="2759399515"/>
                    </a:ext>
                  </a:extLst>
                </a:gridCol>
              </a:tblGrid>
              <a:tr h="557025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u="none" strike="noStrike" dirty="0">
                          <a:effectLst/>
                        </a:rPr>
                        <a:t>Model 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Accuracy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Precision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Recall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1" u="none" strike="noStrike" dirty="0">
                          <a:effectLst/>
                        </a:rPr>
                        <a:t>F1 Score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2555772"/>
                  </a:ext>
                </a:extLst>
              </a:tr>
              <a:tr h="57388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Linear Regression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800" u="none" strike="noStrike" dirty="0">
                          <a:effectLst/>
                        </a:rPr>
                        <a:t>0.65</a:t>
                      </a:r>
                      <a:endParaRPr lang="en-N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800" u="none" strike="noStrike">
                          <a:effectLst/>
                        </a:rPr>
                        <a:t>0.65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800" u="none" strike="noStrike" dirty="0">
                          <a:effectLst/>
                        </a:rPr>
                        <a:t>0.65</a:t>
                      </a:r>
                      <a:endParaRPr lang="en-N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800" u="none" strike="noStrike">
                          <a:effectLst/>
                        </a:rPr>
                        <a:t>0.65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86596"/>
                  </a:ext>
                </a:extLst>
              </a:tr>
              <a:tr h="57388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KNN Classifier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800" u="none" strike="noStrike">
                          <a:effectLst/>
                        </a:rPr>
                        <a:t>0.67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800" u="none" strike="noStrike" dirty="0">
                          <a:effectLst/>
                        </a:rPr>
                        <a:t>0.64</a:t>
                      </a:r>
                      <a:endParaRPr lang="en-N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800" u="none" strike="noStrike">
                          <a:effectLst/>
                        </a:rPr>
                        <a:t>0.67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800" u="none" strike="noStrike">
                          <a:effectLst/>
                        </a:rPr>
                        <a:t>0.64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4578134"/>
                  </a:ext>
                </a:extLst>
              </a:tr>
              <a:tr h="57388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SVC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800" u="none" strike="noStrike" dirty="0">
                          <a:effectLst/>
                        </a:rPr>
                        <a:t>0.76</a:t>
                      </a:r>
                      <a:endParaRPr lang="en-N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800" u="none" strike="noStrike" dirty="0">
                          <a:effectLst/>
                        </a:rPr>
                        <a:t>0.76</a:t>
                      </a:r>
                      <a:endParaRPr lang="en-N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800" u="none" strike="noStrike">
                          <a:effectLst/>
                        </a:rPr>
                        <a:t>0.76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800" u="none" strike="noStrike">
                          <a:effectLst/>
                        </a:rPr>
                        <a:t>0.76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92015763"/>
                  </a:ext>
                </a:extLst>
              </a:tr>
              <a:tr h="57388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>
                          <a:effectLst/>
                        </a:rPr>
                        <a:t>Decision Tree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800" u="none" strike="noStrike" dirty="0">
                          <a:effectLst/>
                        </a:rPr>
                        <a:t>0.76</a:t>
                      </a:r>
                      <a:endParaRPr lang="en-N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800" u="none" strike="noStrike" dirty="0">
                          <a:effectLst/>
                        </a:rPr>
                        <a:t>0.77</a:t>
                      </a:r>
                      <a:endParaRPr lang="en-N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800" u="none" strike="noStrike" dirty="0">
                          <a:effectLst/>
                        </a:rPr>
                        <a:t>0.75</a:t>
                      </a:r>
                      <a:endParaRPr lang="en-N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800" u="none" strike="noStrike">
                          <a:effectLst/>
                        </a:rPr>
                        <a:t>0.76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2541224"/>
                  </a:ext>
                </a:extLst>
              </a:tr>
              <a:tr h="57388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</a:rPr>
                        <a:t>Random Forest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800" u="none" strike="noStrike">
                          <a:effectLst/>
                        </a:rPr>
                        <a:t>0.76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800" u="none" strike="noStrike" dirty="0">
                          <a:effectLst/>
                        </a:rPr>
                        <a:t>0.75</a:t>
                      </a:r>
                      <a:endParaRPr lang="en-N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800" u="none" strike="noStrike" dirty="0">
                          <a:effectLst/>
                        </a:rPr>
                        <a:t>0.76</a:t>
                      </a:r>
                      <a:endParaRPr lang="en-N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800" u="none" strike="noStrike" dirty="0">
                          <a:effectLst/>
                        </a:rPr>
                        <a:t>0.76</a:t>
                      </a:r>
                      <a:endParaRPr lang="en-N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8059966"/>
                  </a:ext>
                </a:extLst>
              </a:tr>
              <a:tr h="57388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ANN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0.79</a:t>
                      </a:r>
                      <a:endParaRPr lang="en-NG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0.79</a:t>
                      </a:r>
                      <a:endParaRPr lang="en-NG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0.79</a:t>
                      </a:r>
                      <a:endParaRPr lang="en-NG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0.78</a:t>
                      </a:r>
                      <a:endParaRPr lang="en-NG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296108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B2F60A6-DAF3-4867-A798-AA08F1CFD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290" y="2177759"/>
            <a:ext cx="5097491" cy="42696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2FFE96-0742-4844-AC7A-50E73FD0A040}"/>
              </a:ext>
            </a:extLst>
          </p:cNvPr>
          <p:cNvSpPr txBox="1"/>
          <p:nvPr/>
        </p:nvSpPr>
        <p:spPr>
          <a:xfrm>
            <a:off x="8229600" y="1937833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ANN Confusion Matrix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0929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C5B1692-C4AB-87C0-CC2D-07D8877A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996950"/>
            <a:ext cx="11029616" cy="988332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200"/>
              <a:t>Capstone project on diamond dataset using classification, regression and clustering models</a:t>
            </a:r>
            <a:br>
              <a:rPr lang="en-US" sz="3200"/>
            </a:br>
            <a:endParaRPr lang="en-US" sz="3200" dirty="0"/>
          </a:p>
        </p:txBody>
      </p:sp>
      <p:pic>
        <p:nvPicPr>
          <p:cNvPr id="5" name="Content Placeholder 4" descr="A close up of a diamond&#10;&#10;Description automatically generated">
            <a:extLst>
              <a:ext uri="{FF2B5EF4-FFF2-40B4-BE49-F238E27FC236}">
                <a16:creationId xmlns:a16="http://schemas.microsoft.com/office/drawing/2014/main" id="{ECC6EC63-136E-4F41-8EE1-CDACB76FBA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3300" y="2418503"/>
            <a:ext cx="6481018" cy="4439497"/>
          </a:xfrm>
          <a:noFill/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74F6C0D9-2C2C-A8FB-A5BD-496E72BC8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98192" y="5476028"/>
            <a:ext cx="3860458" cy="119147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Presented by:</a:t>
            </a:r>
          </a:p>
          <a:p>
            <a:pPr marL="0" indent="0">
              <a:buNone/>
            </a:pPr>
            <a:r>
              <a:rPr lang="en-US" sz="1800" dirty="0"/>
              <a:t>LINDA UKPELE</a:t>
            </a:r>
          </a:p>
          <a:p>
            <a:pPr marL="0" indent="0">
              <a:buNone/>
            </a:pPr>
            <a:r>
              <a:rPr lang="en-US" sz="1800" dirty="0"/>
              <a:t>Machine Learning &amp; AI Bootcamp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4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C364-B96D-46E0-9869-2B043327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Model (‘Price’ as label)</a:t>
            </a:r>
            <a:endParaRPr lang="en-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B5FF1F-924C-4181-8542-CDF74565F3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606913"/>
              </p:ext>
            </p:extLst>
          </p:nvPr>
        </p:nvGraphicFramePr>
        <p:xfrm>
          <a:off x="409510" y="2233425"/>
          <a:ext cx="6037944" cy="4160645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2121440">
                  <a:extLst>
                    <a:ext uri="{9D8B030D-6E8A-4147-A177-3AD203B41FA5}">
                      <a16:colId xmlns:a16="http://schemas.microsoft.com/office/drawing/2014/main" val="923369020"/>
                    </a:ext>
                  </a:extLst>
                </a:gridCol>
                <a:gridCol w="979126">
                  <a:extLst>
                    <a:ext uri="{9D8B030D-6E8A-4147-A177-3AD203B41FA5}">
                      <a16:colId xmlns:a16="http://schemas.microsoft.com/office/drawing/2014/main" val="3774073110"/>
                    </a:ext>
                  </a:extLst>
                </a:gridCol>
                <a:gridCol w="979126">
                  <a:extLst>
                    <a:ext uri="{9D8B030D-6E8A-4147-A177-3AD203B41FA5}">
                      <a16:colId xmlns:a16="http://schemas.microsoft.com/office/drawing/2014/main" val="2791432560"/>
                    </a:ext>
                  </a:extLst>
                </a:gridCol>
                <a:gridCol w="979126">
                  <a:extLst>
                    <a:ext uri="{9D8B030D-6E8A-4147-A177-3AD203B41FA5}">
                      <a16:colId xmlns:a16="http://schemas.microsoft.com/office/drawing/2014/main" val="2132703221"/>
                    </a:ext>
                  </a:extLst>
                </a:gridCol>
                <a:gridCol w="979126">
                  <a:extLst>
                    <a:ext uri="{9D8B030D-6E8A-4147-A177-3AD203B41FA5}">
                      <a16:colId xmlns:a16="http://schemas.microsoft.com/office/drawing/2014/main" val="290654716"/>
                    </a:ext>
                  </a:extLst>
                </a:gridCol>
              </a:tblGrid>
              <a:tr h="52511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u="none" strike="noStrike" dirty="0">
                          <a:effectLst/>
                        </a:rPr>
                        <a:t>Model 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R2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MSE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MAE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RMSE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004445"/>
                  </a:ext>
                </a:extLst>
              </a:tr>
              <a:tr h="52511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Linear Regression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>
                          <a:effectLst/>
                        </a:rPr>
                        <a:t>0.91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>
                          <a:effectLst/>
                        </a:rPr>
                        <a:t>0.09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>
                          <a:effectLst/>
                        </a:rPr>
                        <a:t>0.2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>
                          <a:effectLst/>
                        </a:rPr>
                        <a:t>0.3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0754142"/>
                  </a:ext>
                </a:extLst>
              </a:tr>
              <a:tr h="52511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KNN Regressor 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>
                          <a:effectLst/>
                        </a:rPr>
                        <a:t>0.97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>
                          <a:effectLst/>
                        </a:rPr>
                        <a:t>0.03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>
                          <a:effectLst/>
                        </a:rPr>
                        <a:t>0.09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 dirty="0">
                          <a:effectLst/>
                        </a:rPr>
                        <a:t>0.18</a:t>
                      </a:r>
                      <a:endParaRPr lang="en-N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1228350"/>
                  </a:ext>
                </a:extLst>
              </a:tr>
              <a:tr h="52511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SVR - rbf kernel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 dirty="0">
                          <a:effectLst/>
                        </a:rPr>
                        <a:t>0.98</a:t>
                      </a:r>
                      <a:endParaRPr lang="en-N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>
                          <a:effectLst/>
                        </a:rPr>
                        <a:t>0.02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>
                          <a:effectLst/>
                        </a:rPr>
                        <a:t>0.08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 dirty="0">
                          <a:effectLst/>
                        </a:rPr>
                        <a:t>0.14</a:t>
                      </a:r>
                      <a:endParaRPr lang="en-N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3012583"/>
                  </a:ext>
                </a:extLst>
              </a:tr>
              <a:tr h="52511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SVR -linear kernel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 dirty="0">
                          <a:effectLst/>
                        </a:rPr>
                        <a:t>0.86</a:t>
                      </a:r>
                      <a:endParaRPr lang="en-N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>
                          <a:effectLst/>
                        </a:rPr>
                        <a:t>0.13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>
                          <a:effectLst/>
                        </a:rPr>
                        <a:t>0.27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>
                          <a:effectLst/>
                        </a:rPr>
                        <a:t>0.37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9354807"/>
                  </a:ext>
                </a:extLst>
              </a:tr>
              <a:tr h="46878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Decision Tree Regressor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>
                          <a:effectLst/>
                        </a:rPr>
                        <a:t>0.97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 dirty="0">
                          <a:effectLst/>
                        </a:rPr>
                        <a:t>0.03</a:t>
                      </a:r>
                      <a:endParaRPr lang="en-N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>
                          <a:effectLst/>
                        </a:rPr>
                        <a:t>0.09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>
                          <a:effectLst/>
                        </a:rPr>
                        <a:t>0.19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4617035"/>
                  </a:ext>
                </a:extLst>
              </a:tr>
              <a:tr h="54117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Random Forest Reg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0.98</a:t>
                      </a:r>
                      <a:endParaRPr lang="en-NG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0.02</a:t>
                      </a:r>
                      <a:endParaRPr lang="en-NG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0.07</a:t>
                      </a:r>
                      <a:endParaRPr lang="en-NG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0.14</a:t>
                      </a:r>
                      <a:endParaRPr lang="en-NG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0342831"/>
                  </a:ext>
                </a:extLst>
              </a:tr>
              <a:tr h="525115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ANN Regressor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>
                          <a:effectLst/>
                        </a:rPr>
                        <a:t>0.98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>
                          <a:effectLst/>
                        </a:rPr>
                        <a:t>0.08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>
                          <a:effectLst/>
                        </a:rPr>
                        <a:t>0.02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G" sz="1600" u="none" strike="noStrike" dirty="0">
                          <a:effectLst/>
                        </a:rPr>
                        <a:t>0.15</a:t>
                      </a:r>
                      <a:endParaRPr lang="en-NG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668193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8E10EB6-D4F2-45C1-89B4-3E9007C37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485" y="1857523"/>
            <a:ext cx="5640515" cy="4645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7ABCE-CA4B-49BA-AFE5-B60C827F09C4}"/>
              </a:ext>
            </a:extLst>
          </p:cNvPr>
          <p:cNvSpPr txBox="1"/>
          <p:nvPr/>
        </p:nvSpPr>
        <p:spPr>
          <a:xfrm>
            <a:off x="8276252" y="1864093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RF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855225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7870-FC8A-4642-A60C-63468720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- CARAT VS PRICE</a:t>
            </a:r>
            <a:endParaRPr lang="en-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07505-911C-4E37-86C7-1F6662B95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50" y="1941526"/>
            <a:ext cx="10540276" cy="40952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244A16-4DED-4AB9-9296-E4CC659DCE15}"/>
              </a:ext>
            </a:extLst>
          </p:cNvPr>
          <p:cNvSpPr txBox="1"/>
          <p:nvPr/>
        </p:nvSpPr>
        <p:spPr>
          <a:xfrm>
            <a:off x="7779398" y="5971178"/>
            <a:ext cx="1868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4 Clusters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023828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46B3-CC23-45E0-9F13-1F1DC616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- CARAT VS PRICE </a:t>
            </a:r>
            <a:endParaRPr lang="en-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510765-F5EF-4643-A84E-98504E829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2748"/>
          <a:stretch/>
        </p:blipFill>
        <p:spPr>
          <a:xfrm>
            <a:off x="237410" y="1904284"/>
            <a:ext cx="8244117" cy="3582115"/>
          </a:xfr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F283FD94-FCC9-4443-813A-0E8AA28C9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08" r="42819"/>
          <a:stretch/>
        </p:blipFill>
        <p:spPr>
          <a:xfrm>
            <a:off x="8481527" y="1927125"/>
            <a:ext cx="3609884" cy="2700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16D96B-D38E-41CF-99BD-7B8CB25A137A}"/>
              </a:ext>
            </a:extLst>
          </p:cNvPr>
          <p:cNvSpPr txBox="1"/>
          <p:nvPr/>
        </p:nvSpPr>
        <p:spPr>
          <a:xfrm>
            <a:off x="9711632" y="483866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 Clusters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011639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7D95-D5FF-4A5E-87A6-5844AB20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MEAN-SHIFT CLUSTERING – CARAT VS PRICE</a:t>
            </a:r>
            <a:endParaRPr lang="en-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10392-B448-4344-9B15-E3564086B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10" y="1948730"/>
            <a:ext cx="7109927" cy="47678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E6B41E-0362-4BE3-AF36-230060789361}"/>
              </a:ext>
            </a:extLst>
          </p:cNvPr>
          <p:cNvSpPr txBox="1"/>
          <p:nvPr/>
        </p:nvSpPr>
        <p:spPr>
          <a:xfrm>
            <a:off x="7893697" y="359228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 Clusters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486576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D4BB-858E-4D94-BF1A-5E4D9714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SUmmary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173BF-946F-44E2-BF08-2C5D4F219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8760"/>
            <a:ext cx="11029615" cy="401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Classification</a:t>
            </a:r>
          </a:p>
          <a:p>
            <a:r>
              <a:rPr lang="en-GB" b="1" dirty="0"/>
              <a:t>Best performance</a:t>
            </a:r>
            <a:r>
              <a:rPr lang="en-GB" dirty="0"/>
              <a:t>: </a:t>
            </a:r>
            <a:r>
              <a:rPr lang="en-GB" b="1" dirty="0"/>
              <a:t>Artificial Neural Network (ANN)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Highest accuracy (</a:t>
            </a:r>
            <a:r>
              <a:rPr lang="en-GB" b="1" dirty="0"/>
              <a:t>0.79</a:t>
            </a:r>
            <a:r>
              <a:rPr lang="en-GB" dirty="0"/>
              <a:t>) and balanced scores across </a:t>
            </a:r>
            <a:r>
              <a:rPr lang="en-GB" b="1" dirty="0"/>
              <a:t>precision</a:t>
            </a:r>
            <a:r>
              <a:rPr lang="en-GB" dirty="0"/>
              <a:t>, </a:t>
            </a:r>
            <a:r>
              <a:rPr lang="en-GB" b="1" dirty="0"/>
              <a:t>recall</a:t>
            </a:r>
            <a:r>
              <a:rPr lang="en-GB" dirty="0"/>
              <a:t>, and </a:t>
            </a:r>
            <a:r>
              <a:rPr lang="en-GB" b="1" dirty="0"/>
              <a:t>F1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Linear Regression (used for classification)</a:t>
            </a:r>
            <a:r>
              <a:rPr lang="en-GB" dirty="0"/>
              <a:t> performed the weakest, with all metrics at </a:t>
            </a:r>
            <a:r>
              <a:rPr lang="en-GB" b="1" dirty="0"/>
              <a:t>0.65</a:t>
            </a:r>
            <a:r>
              <a:rPr lang="en-GB" dirty="0"/>
              <a:t>, indicating it may not be ideal for this classification task.</a:t>
            </a:r>
          </a:p>
          <a:p>
            <a:pPr marL="0" indent="0">
              <a:buNone/>
            </a:pPr>
            <a:r>
              <a:rPr lang="en-GB" sz="2000" b="1" dirty="0"/>
              <a:t>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Random Forest Regression is the best overall with R2 of 98%,, lowest MAE (</a:t>
            </a:r>
            <a:r>
              <a:rPr lang="en-GB" b="1" dirty="0"/>
              <a:t>0.07</a:t>
            </a:r>
            <a:r>
              <a:rPr lang="en-GB" dirty="0"/>
              <a:t>) and RMSE (</a:t>
            </a:r>
            <a:r>
              <a:rPr lang="en-GB" b="1" dirty="0"/>
              <a:t>0.14</a:t>
            </a:r>
            <a:r>
              <a:rPr lang="en-GB" dirty="0"/>
              <a:t>) — excellent prediction accuracy and stability.</a:t>
            </a:r>
          </a:p>
          <a:p>
            <a:pPr marL="0" indent="0">
              <a:buNone/>
            </a:pPr>
            <a:r>
              <a:rPr lang="en-GB" sz="2000" b="1" dirty="0"/>
              <a:t>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 three models revealed </a:t>
            </a:r>
            <a:r>
              <a:rPr lang="en-GB" b="1" dirty="0"/>
              <a:t>different cluster counts</a:t>
            </a:r>
            <a:r>
              <a:rPr lang="en-GB" dirty="0"/>
              <a:t>, indicating </a:t>
            </a:r>
            <a:r>
              <a:rPr lang="en-GB" b="1" dirty="0"/>
              <a:t>underlying variation</a:t>
            </a:r>
            <a:r>
              <a:rPr lang="en-GB" dirty="0"/>
              <a:t> in how the data is grouped (k-Means 4clusters, Hierarchical 5 clusters, </a:t>
            </a:r>
            <a:r>
              <a:rPr lang="en-GB" dirty="0" err="1"/>
              <a:t>MeanShift</a:t>
            </a:r>
            <a:r>
              <a:rPr lang="en-GB" dirty="0"/>
              <a:t> – 3 clusters).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48290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n-US"/>
              <a:t>LESSON LEARNT/CHALLENGES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576596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/>
          <a:p>
            <a:r>
              <a:rPr lang="en-US"/>
              <a:t>Linda.Ukpele@ahoo.com</a:t>
            </a:r>
          </a:p>
        </p:txBody>
      </p:sp>
      <p:pic>
        <p:nvPicPr>
          <p:cNvPr id="6" name="Picture 5" descr="A pink diamond on a white background&#10;&#10;Description automatically generated">
            <a:extLst>
              <a:ext uri="{FF2B5EF4-FFF2-40B4-BE49-F238E27FC236}">
                <a16:creationId xmlns:a16="http://schemas.microsoft.com/office/drawing/2014/main" id="{64D009E0-C71A-4290-979E-C4203E236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522" y="3043910"/>
            <a:ext cx="3582953" cy="20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F815-5184-48D6-8689-F127C760F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199"/>
            <a:ext cx="11292840" cy="4679927"/>
          </a:xfrm>
        </p:spPr>
        <p:txBody>
          <a:bodyPr anchor="ctr"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sz="19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sz="1900" b="1" i="0" u="none" strike="noStrike" cap="none" normalizeH="0" baseline="0" dirty="0">
                <a:ln>
                  <a:noFill/>
                </a:ln>
                <a:effectLst/>
              </a:rPr>
              <a:t>Project Aim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sz="1900" b="0" i="0" u="none" strike="noStrike" cap="none" normalizeH="0" baseline="0" dirty="0">
                <a:ln>
                  <a:noFill/>
                </a:ln>
                <a:effectLst/>
              </a:rPr>
              <a:t>Use machine learning to support data-driven marketing in the diamond business by predicting customer interest, optimizing pricing, and identifying key product features.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NG" sz="19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sz="1900" b="1" i="0" u="none" strike="noStrike" cap="none" normalizeH="0" baseline="0" dirty="0">
                <a:ln>
                  <a:noFill/>
                </a:ln>
                <a:effectLst/>
              </a:rPr>
              <a:t>Problem Statement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G" altLang="en-NG" sz="1900" b="0" i="0" u="none" strike="noStrike" cap="none" normalizeH="0" baseline="0" dirty="0">
                <a:ln>
                  <a:noFill/>
                </a:ln>
                <a:effectLst/>
              </a:rPr>
              <a:t>New diamond businesses struggle with pricing, value assessment, and targeting the right customers. This project applies ML models </a:t>
            </a:r>
            <a:r>
              <a:rPr kumimoji="0" lang="en-US" altLang="en-NG" sz="1900" b="0" i="0" u="none" strike="noStrike" cap="none" normalizeH="0" baseline="0" dirty="0">
                <a:ln>
                  <a:noFill/>
                </a:ln>
                <a:effectLst/>
              </a:rPr>
              <a:t>(Classification, Regression and Clustering) </a:t>
            </a:r>
            <a:r>
              <a:rPr kumimoji="0" lang="en-NG" altLang="en-NG" sz="1900" b="0" i="0" u="none" strike="noStrike" cap="none" normalizeH="0" baseline="0" dirty="0">
                <a:ln>
                  <a:noFill/>
                </a:ln>
                <a:effectLst/>
              </a:rPr>
              <a:t>to </a:t>
            </a:r>
            <a:r>
              <a:rPr kumimoji="0" lang="en-NG" altLang="en-NG" sz="1900" b="0" i="0" u="none" strike="noStrike" cap="none" normalizeH="0" baseline="0" dirty="0" err="1">
                <a:ln>
                  <a:noFill/>
                </a:ln>
                <a:effectLst/>
              </a:rPr>
              <a:t>analyze</a:t>
            </a:r>
            <a:r>
              <a:rPr kumimoji="0" lang="en-NG" altLang="en-NG" sz="1900" b="0" i="0" u="none" strike="noStrike" cap="none" normalizeH="0" baseline="0" dirty="0">
                <a:ln>
                  <a:noFill/>
                </a:ln>
                <a:effectLst/>
              </a:rPr>
              <a:t> product quality, predict price points, and identify potential buyers for smarter marketing decisions.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NG" sz="19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NG" sz="1900" b="1" i="0" u="none" strike="noStrike" cap="none" normalizeH="0" baseline="0" dirty="0">
                <a:ln>
                  <a:noFill/>
                </a:ln>
                <a:effectLst/>
              </a:rPr>
              <a:t>Who</a:t>
            </a:r>
            <a:r>
              <a:rPr kumimoji="0" lang="en-US" altLang="en-NG" sz="1900" b="1" i="0" u="none" strike="noStrike" cap="none" normalizeH="0" baseline="0" dirty="0">
                <a:ln>
                  <a:noFill/>
                </a:ln>
                <a:effectLst/>
              </a:rPr>
              <a:t> will </a:t>
            </a:r>
            <a:r>
              <a:rPr kumimoji="0" lang="en-GB" altLang="en-NG" sz="1900" b="1" i="0" u="none" strike="noStrike" cap="none" normalizeH="0" baseline="0" dirty="0">
                <a:ln>
                  <a:noFill/>
                </a:ln>
                <a:effectLst/>
              </a:rPr>
              <a:t>benefit</a:t>
            </a:r>
            <a:endParaRPr kumimoji="0" lang="en-NG" altLang="en-NG" sz="19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900" b="1" i="0" u="none" strike="noStrike" cap="none" normalizeH="0" baseline="0" dirty="0">
                <a:ln>
                  <a:noFill/>
                </a:ln>
                <a:effectLst/>
              </a:rPr>
              <a:t>Business Owners</a:t>
            </a:r>
            <a:r>
              <a:rPr kumimoji="0" lang="en-NG" altLang="en-NG" sz="1900" b="0" i="0" u="none" strike="noStrike" cap="none" normalizeH="0" baseline="0" dirty="0">
                <a:ln>
                  <a:noFill/>
                </a:ln>
                <a:effectLst/>
              </a:rPr>
              <a:t> – Make informed decisions on pricing and customer targeting.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900" b="1" i="0" u="none" strike="noStrike" cap="none" normalizeH="0" baseline="0" dirty="0">
                <a:ln>
                  <a:noFill/>
                </a:ln>
                <a:effectLst/>
              </a:rPr>
              <a:t>Marketing Teams</a:t>
            </a:r>
            <a:r>
              <a:rPr kumimoji="0" lang="en-NG" altLang="en-NG" sz="1900" b="0" i="0" u="none" strike="noStrike" cap="none" normalizeH="0" baseline="0" dirty="0">
                <a:ln>
                  <a:noFill/>
                </a:ln>
                <a:effectLst/>
              </a:rPr>
              <a:t> – Run more precise and effective campaigns.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900" b="1" i="0" u="none" strike="noStrike" cap="none" normalizeH="0" baseline="0" dirty="0">
                <a:ln>
                  <a:noFill/>
                </a:ln>
                <a:effectLst/>
              </a:rPr>
              <a:t>Investors</a:t>
            </a:r>
            <a:r>
              <a:rPr kumimoji="0" lang="en-NG" altLang="en-NG" sz="1900" b="0" i="0" u="none" strike="noStrike" cap="none" normalizeH="0" baseline="0" dirty="0">
                <a:ln>
                  <a:noFill/>
                </a:ln>
                <a:effectLst/>
              </a:rPr>
              <a:t> – Gain confidence through data-backed insights.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1900" b="1" i="0" u="none" strike="noStrike" cap="none" normalizeH="0" baseline="0" dirty="0">
                <a:ln>
                  <a:noFill/>
                </a:ln>
                <a:effectLst/>
              </a:rPr>
              <a:t>ML Practitioners</a:t>
            </a:r>
            <a:r>
              <a:rPr kumimoji="0" lang="en-NG" altLang="en-NG" sz="1900" b="0" i="0" u="none" strike="noStrike" cap="none" normalizeH="0" baseline="0" dirty="0">
                <a:ln>
                  <a:noFill/>
                </a:ln>
                <a:effectLst/>
              </a:rPr>
              <a:t> – Apply models to a real-world business challenge.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>
              <a:lnSpc>
                <a:spcPct val="90000"/>
              </a:lnSpc>
            </a:pPr>
            <a:endParaRPr lang="en-NG" sz="1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471C9-1006-4EA2-A6DD-CC1B56030171}"/>
              </a:ext>
            </a:extLst>
          </p:cNvPr>
          <p:cNvSpPr txBox="1"/>
          <p:nvPr/>
        </p:nvSpPr>
        <p:spPr>
          <a:xfrm>
            <a:off x="447816" y="121298"/>
            <a:ext cx="1685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Introduction</a:t>
            </a:r>
            <a:endParaRPr lang="en-NG" sz="2000" b="1" dirty="0"/>
          </a:p>
        </p:txBody>
      </p:sp>
    </p:spTree>
    <p:extLst>
      <p:ext uri="{BB962C8B-B14F-4D97-AF65-F5344CB8AC3E}">
        <p14:creationId xmlns:p14="http://schemas.microsoft.com/office/powerpoint/2010/main" val="107933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433798AA-FEA4-4C9B-8434-315278BD1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352" y="611383"/>
            <a:ext cx="9139296" cy="6169025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853685-458E-4227-992F-A9DEB63165C6}"/>
              </a:ext>
            </a:extLst>
          </p:cNvPr>
          <p:cNvSpPr txBox="1"/>
          <p:nvPr/>
        </p:nvSpPr>
        <p:spPr>
          <a:xfrm>
            <a:off x="625152" y="77592"/>
            <a:ext cx="15941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Flow Design</a:t>
            </a:r>
            <a:endParaRPr lang="en-NG" sz="2200" dirty="0"/>
          </a:p>
        </p:txBody>
      </p:sp>
    </p:spTree>
    <p:extLst>
      <p:ext uri="{BB962C8B-B14F-4D97-AF65-F5344CB8AC3E}">
        <p14:creationId xmlns:p14="http://schemas.microsoft.com/office/powerpoint/2010/main" val="79619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A4D5-4391-461C-934E-8143947F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 </a:t>
            </a:r>
            <a:endParaRPr lang="en-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83F049-9ACD-4021-A312-381369570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869" y="2027097"/>
            <a:ext cx="11029616" cy="4485926"/>
          </a:xfrm>
        </p:spPr>
      </p:pic>
    </p:spTree>
    <p:extLst>
      <p:ext uri="{BB962C8B-B14F-4D97-AF65-F5344CB8AC3E}">
        <p14:creationId xmlns:p14="http://schemas.microsoft.com/office/powerpoint/2010/main" val="109275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07BA-C7D9-4AE7-8531-66A10A12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4365"/>
          </a:xfrm>
        </p:spPr>
        <p:txBody>
          <a:bodyPr/>
          <a:lstStyle/>
          <a:p>
            <a:r>
              <a:rPr lang="en-US" dirty="0"/>
              <a:t>Histogram  of diamonds by cut, clarity &amp; color</a:t>
            </a:r>
            <a:endParaRPr lang="en-NG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9A345B1-2117-48EB-B136-6156464EA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309"/>
          <a:stretch/>
        </p:blipFill>
        <p:spPr>
          <a:xfrm>
            <a:off x="1" y="2076112"/>
            <a:ext cx="5495730" cy="4166068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CC682D-3B2B-4478-80B5-3E8983B02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731" y="2424892"/>
            <a:ext cx="6146282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3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6F1E-F3CA-45DD-B235-5EA77B77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Diamonds by clarity</a:t>
            </a:r>
            <a:endParaRPr lang="en-NG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0AEC2B2C-CEC5-4199-A41A-863C21342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519"/>
          <a:stretch/>
        </p:blipFill>
        <p:spPr>
          <a:xfrm>
            <a:off x="381481" y="2069258"/>
            <a:ext cx="6420534" cy="3678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A3A7C4-CEEC-43A8-9754-950C22CE7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015" y="1986544"/>
            <a:ext cx="4938445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7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64F1-F8CF-4068-AFC8-AAA8F9FB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DIAMONDS BY COLOR</a:t>
            </a:r>
            <a:endParaRPr lang="en-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9F28A0-BDCA-419E-9196-02BF5F6EC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7" y="1796194"/>
            <a:ext cx="8770776" cy="5155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9956E2-60A6-4E21-B27E-DD17B432A9C9}"/>
              </a:ext>
            </a:extLst>
          </p:cNvPr>
          <p:cNvSpPr txBox="1"/>
          <p:nvPr/>
        </p:nvSpPr>
        <p:spPr>
          <a:xfrm>
            <a:off x="8964386" y="3941716"/>
            <a:ext cx="29881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Summary (Best to Least):</a:t>
            </a:r>
          </a:p>
          <a:p>
            <a:r>
              <a:rPr lang="en-GB" b="1" dirty="0"/>
              <a:t>D &gt; E &gt; F</a:t>
            </a:r>
            <a:r>
              <a:rPr lang="en-GB" dirty="0"/>
              <a:t> → </a:t>
            </a:r>
            <a:r>
              <a:rPr lang="en-GB" b="1" dirty="0" err="1"/>
              <a:t>Colorless</a:t>
            </a:r>
            <a:br>
              <a:rPr lang="en-GB" dirty="0"/>
            </a:br>
            <a:r>
              <a:rPr lang="en-GB" b="1" dirty="0"/>
              <a:t>G &gt; H</a:t>
            </a:r>
            <a:r>
              <a:rPr lang="en-GB" dirty="0"/>
              <a:t> → </a:t>
            </a:r>
            <a:r>
              <a:rPr lang="en-GB" b="1" dirty="0"/>
              <a:t>Near </a:t>
            </a:r>
            <a:r>
              <a:rPr lang="en-GB" b="1" dirty="0" err="1"/>
              <a:t>Colorless</a:t>
            </a:r>
            <a:br>
              <a:rPr lang="en-GB" dirty="0"/>
            </a:br>
            <a:r>
              <a:rPr lang="en-GB" b="1" dirty="0"/>
              <a:t>I &gt; J</a:t>
            </a:r>
            <a:r>
              <a:rPr lang="en-GB" dirty="0"/>
              <a:t> → </a:t>
            </a:r>
            <a:r>
              <a:rPr lang="en-GB" b="1" dirty="0"/>
              <a:t>Faint </a:t>
            </a:r>
            <a:r>
              <a:rPr lang="en-GB" b="1" dirty="0" err="1"/>
              <a:t>Color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61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04D4-CBF5-46C2-BBE3-7A0959CA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diamond prices by cut</a:t>
            </a:r>
            <a:endParaRPr lang="en-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D735AC-9390-4ECE-9CF6-E2B1D9EAE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271"/>
          <a:stretch/>
        </p:blipFill>
        <p:spPr>
          <a:xfrm>
            <a:off x="263105" y="1752600"/>
            <a:ext cx="8638299" cy="48734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C0ACFD-8026-43F0-BEBE-D6270D37C96F}"/>
              </a:ext>
            </a:extLst>
          </p:cNvPr>
          <p:cNvSpPr txBox="1"/>
          <p:nvPr/>
        </p:nvSpPr>
        <p:spPr>
          <a:xfrm>
            <a:off x="8901404" y="1752600"/>
            <a:ext cx="29857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Despite quality differences, all cuts have similar shape: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 frequency at low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Tapering off as price increases.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Business/Insight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Most diamond sales happen in the </a:t>
            </a:r>
            <a:r>
              <a:rPr lang="en-GB" b="1" dirty="0"/>
              <a:t>affordable price segment</a:t>
            </a:r>
            <a:r>
              <a:rPr lang="en-GB" dirty="0"/>
              <a:t>, even for high-quality cuts.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Ideal and Premium cuts</a:t>
            </a:r>
            <a:r>
              <a:rPr lang="en-GB" dirty="0"/>
              <a:t> dominate the market — likely due to higher demand and better brilliance.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5989240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1898</TotalTime>
  <Words>667</Words>
  <Application>Microsoft Office PowerPoint</Application>
  <PresentationFormat>Widescreen</PresentationFormat>
  <Paragraphs>160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Gill Sans MT</vt:lpstr>
      <vt:lpstr>Wingdings 2</vt:lpstr>
      <vt:lpstr>Custom</vt:lpstr>
      <vt:lpstr>ROBOGARDEN BOOTCAMP</vt:lpstr>
      <vt:lpstr>Capstone project on diamond dataset using classification, regression and clustering models </vt:lpstr>
      <vt:lpstr>PowerPoint Presentation</vt:lpstr>
      <vt:lpstr>PowerPoint Presentation</vt:lpstr>
      <vt:lpstr>DESCRIPTION OF Data </vt:lpstr>
      <vt:lpstr>Histogram  of diamonds by cut, clarity &amp; color</vt:lpstr>
      <vt:lpstr>Diamonds by clarity</vt:lpstr>
      <vt:lpstr>DIAMONDS BY COLOR</vt:lpstr>
      <vt:lpstr>Histogram of diamond prices by cut</vt:lpstr>
      <vt:lpstr>Box plot of price by clarity</vt:lpstr>
      <vt:lpstr>Average price by grouped color/carat</vt:lpstr>
      <vt:lpstr>Average price by grouped color/carat</vt:lpstr>
      <vt:lpstr>Average diamond price by cut</vt:lpstr>
      <vt:lpstr>Correlation matrix of dataset</vt:lpstr>
      <vt:lpstr>pair plot</vt:lpstr>
      <vt:lpstr>Pairplot of price &amp; carat</vt:lpstr>
      <vt:lpstr>diamond prices</vt:lpstr>
      <vt:lpstr>diamond carat</vt:lpstr>
      <vt:lpstr>Classification Model ( 'Cut’ as label)</vt:lpstr>
      <vt:lpstr>Regression Model (‘Price’ as label)</vt:lpstr>
      <vt:lpstr>K-means clustering - CARAT VS PRICE</vt:lpstr>
      <vt:lpstr>HIERARCHICAL CLUSTERING - CARAT VS PRICE </vt:lpstr>
      <vt:lpstr>MEAN-SHIFT CLUSTERING – CARAT VS PRICE</vt:lpstr>
      <vt:lpstr>SUmmary</vt:lpstr>
      <vt:lpstr>LESSON LEARNT/CHALLENGES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>Linda Ukpele</dc:creator>
  <cp:lastModifiedBy>Linda Ukpele</cp:lastModifiedBy>
  <cp:revision>1</cp:revision>
  <dcterms:created xsi:type="dcterms:W3CDTF">2025-07-02T11:53:18Z</dcterms:created>
  <dcterms:modified xsi:type="dcterms:W3CDTF">2025-07-03T19:32:11Z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