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84" r:id="rId7"/>
    <p:sldId id="317" r:id="rId8"/>
    <p:sldId id="392" r:id="rId9"/>
    <p:sldId id="393" r:id="rId10"/>
    <p:sldId id="394" r:id="rId11"/>
    <p:sldId id="39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02/04/2022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02/04/2022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02/04/2022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02/04/2022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02/04/2022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02/04/2022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02/04/2022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2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02/04/2022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89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02/04/2022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2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 err="1"/>
              <a:t>Algoritimos</a:t>
            </a:r>
            <a:r>
              <a:rPr lang="pt-BR" dirty="0"/>
              <a:t> classificatórios - CASE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Grupo 01</a:t>
            </a:r>
          </a:p>
          <a:p>
            <a:pPr rtl="0"/>
            <a:r>
              <a:rPr lang="pt-BR" dirty="0"/>
              <a:t>Professor: Ricardo Batista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2" y="390650"/>
            <a:ext cx="4396975" cy="950359"/>
          </a:xfrm>
        </p:spPr>
        <p:txBody>
          <a:bodyPr rtlCol="0"/>
          <a:lstStyle/>
          <a:p>
            <a:pPr rtl="0"/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3" y="1377652"/>
            <a:ext cx="3565525" cy="4883957"/>
          </a:xfrm>
        </p:spPr>
        <p:txBody>
          <a:bodyPr rtlCol="0"/>
          <a:lstStyle/>
          <a:p>
            <a:pPr rtl="0"/>
            <a:r>
              <a:rPr lang="pt-BR" dirty="0"/>
              <a:t>Adriano Saraiva</a:t>
            </a:r>
          </a:p>
          <a:p>
            <a:pPr rtl="0"/>
            <a:r>
              <a:rPr lang="pt-BR" dirty="0"/>
              <a:t>André Fontes</a:t>
            </a:r>
          </a:p>
          <a:p>
            <a:pPr rtl="0"/>
            <a:r>
              <a:rPr lang="pt-BR" dirty="0"/>
              <a:t>Daniel Marrocos</a:t>
            </a:r>
          </a:p>
          <a:p>
            <a:pPr rtl="0"/>
            <a:r>
              <a:rPr lang="pt-BR" dirty="0"/>
              <a:t>Diana Carneiro</a:t>
            </a:r>
          </a:p>
          <a:p>
            <a:pPr rtl="0"/>
            <a:r>
              <a:rPr lang="pt-BR" dirty="0" err="1"/>
              <a:t>Italo</a:t>
            </a:r>
            <a:r>
              <a:rPr lang="pt-BR" dirty="0"/>
              <a:t> Botelho</a:t>
            </a:r>
          </a:p>
          <a:p>
            <a:pPr rtl="0"/>
            <a:r>
              <a:rPr lang="pt-BR" dirty="0" err="1"/>
              <a:t>Jacsirley</a:t>
            </a:r>
            <a:r>
              <a:rPr lang="pt-BR" dirty="0"/>
              <a:t> S. Portela</a:t>
            </a:r>
          </a:p>
          <a:p>
            <a:pPr rtl="0"/>
            <a:r>
              <a:rPr lang="pt-BR" dirty="0"/>
              <a:t>Lindberg Gualberto Ferreira</a:t>
            </a:r>
          </a:p>
          <a:p>
            <a:pPr rtl="0"/>
            <a:r>
              <a:rPr lang="pt-BR" dirty="0"/>
              <a:t>Luiz Neves</a:t>
            </a:r>
          </a:p>
          <a:p>
            <a:pPr rtl="0"/>
            <a:r>
              <a:rPr lang="pt-BR" dirty="0" err="1"/>
              <a:t>Rogaciano</a:t>
            </a:r>
            <a:r>
              <a:rPr lang="pt-BR" dirty="0"/>
              <a:t> Paz</a:t>
            </a:r>
          </a:p>
          <a:p>
            <a:pPr rtl="0"/>
            <a:endParaRPr lang="pt-BR" dirty="0"/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/>
              <a:t>Introdução</a:t>
            </a:r>
            <a:endParaRPr lang="pt-BR" dirty="0"/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404769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Exemplos de aplicações de algoritmos classificatórios. Casos de Uso.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10" y="779617"/>
            <a:ext cx="8455689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Tópico </a:t>
            </a:r>
            <a:r>
              <a:rPr lang="pt-BR" dirty="0"/>
              <a:t>U</a:t>
            </a: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 – </a:t>
            </a:r>
            <a:b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Detectando Fraude em Transações com</a:t>
            </a:r>
            <a:b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Cartões de Crédito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8592" cy="2265216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Um fator problema quando da elaboração de um algoritmo nesse tema, é a classificação errônea (pelo algoritmo) de possível fraude, ou seja, aquelas vezes em que você tentou fazer uma compra e teve seu cartão bloqueado preventivamente - o que provavelmente gerou estresse e constrangimento.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9008773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Tópico Dois – Classificação Biométrica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859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Algoritmo que seria capaz de prever digitais duplicadas eliminando possíveis fraudes e pessoas com vários números de identidades..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15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939800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Tópico Três – </a:t>
            </a:r>
            <a:b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Classificação de nível de estoque por validade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859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Algoritmo que seria capaz de prever os produtos categoria Farma que estariam prestes a vencer (até 4 meses antes) e realizar a segregação do estoque produtivo para o pré-vendido de forma automática.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7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939800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Tópico Quatro – </a:t>
            </a:r>
            <a:b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Analise de Sentimentos</a:t>
            </a:r>
            <a:b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Textos do </a:t>
            </a:r>
            <a:r>
              <a:rPr lang="pt-BR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Tweeter</a:t>
            </a:r>
            <a:endParaRPr lang="pt-B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859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Algoritmo que seria capaz de classificar os sentimentos em positivo, negativo, neutro ou </a:t>
            </a:r>
            <a:r>
              <a:rPr lang="pt-BR" kern="1200" dirty="0" err="1">
                <a:latin typeface="+mn-lt"/>
                <a:ea typeface="+mn-ea"/>
                <a:cs typeface="+mn-cs"/>
              </a:rPr>
              <a:t>Mixed</a:t>
            </a:r>
            <a:r>
              <a:rPr lang="pt-BR" kern="120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dirty="0"/>
              <a:t>MBA Data </a:t>
            </a:r>
            <a:r>
              <a:rPr lang="pt-BR" dirty="0" err="1"/>
              <a:t>Sciens</a:t>
            </a:r>
            <a:r>
              <a:rPr lang="pt-BR" dirty="0"/>
              <a:t> 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{5BCFFF3D-6538-440A-80B1-A4C6469A8B6F}tf33713516_win32</Template>
  <TotalTime>0</TotalTime>
  <Words>316</Words>
  <Application>Microsoft Office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Algoritimos classificatórios - CASE</vt:lpstr>
      <vt:lpstr>Componentes</vt:lpstr>
      <vt:lpstr>Introdução</vt:lpstr>
      <vt:lpstr>Tópico Um –  Detectando Fraude em Transações com Cartões de Crédito</vt:lpstr>
      <vt:lpstr>Tópico Dois – Classificação Biométrica</vt:lpstr>
      <vt:lpstr>Tópico Três –  Classificação de nível de estoque por validade</vt:lpstr>
      <vt:lpstr>Tópico Quatro –  Analise de Sentimentos de Textos do Tweeter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Algoritimos classificatórios - CASE</dc:title>
  <dc:creator>Lindberg Gualberto Ferreira</dc:creator>
  <cp:lastModifiedBy>Lindberg Gualberto Ferreira</cp:lastModifiedBy>
  <cp:revision>1</cp:revision>
  <dcterms:created xsi:type="dcterms:W3CDTF">2022-04-02T14:10:17Z</dcterms:created>
  <dcterms:modified xsi:type="dcterms:W3CDTF">2022-04-02T14:28:30Z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6a60d8-3218-42cb-9624-ea46f911dec8_Enabled">
    <vt:lpwstr>true</vt:lpwstr>
  </property>
  <property fmtid="{D5CDD505-2E9C-101B-9397-08002B2CF9AE}" pid="4" name="MSIP_Label_e36a60d8-3218-42cb-9624-ea46f911dec8_SetDate">
    <vt:lpwstr>2022-04-02T14:28:13Z</vt:lpwstr>
  </property>
  <property fmtid="{D5CDD505-2E9C-101B-9397-08002B2CF9AE}" pid="5" name="MSIP_Label_e36a60d8-3218-42cb-9624-ea46f911dec8_Method">
    <vt:lpwstr>Privileged</vt:lpwstr>
  </property>
  <property fmtid="{D5CDD505-2E9C-101B-9397-08002B2CF9AE}" pid="6" name="MSIP_Label_e36a60d8-3218-42cb-9624-ea46f911dec8_Name">
    <vt:lpwstr>Público</vt:lpwstr>
  </property>
  <property fmtid="{D5CDD505-2E9C-101B-9397-08002B2CF9AE}" pid="7" name="MSIP_Label_e36a60d8-3218-42cb-9624-ea46f911dec8_SiteId">
    <vt:lpwstr>f1f3b372-308b-4b7f-a66b-62bdcba897e4</vt:lpwstr>
  </property>
  <property fmtid="{D5CDD505-2E9C-101B-9397-08002B2CF9AE}" pid="8" name="MSIP_Label_e36a60d8-3218-42cb-9624-ea46f911dec8_ActionId">
    <vt:lpwstr>4e1555da-c2cc-4eda-8a90-90a435e0c490</vt:lpwstr>
  </property>
  <property fmtid="{D5CDD505-2E9C-101B-9397-08002B2CF9AE}" pid="9" name="MSIP_Label_e36a60d8-3218-42cb-9624-ea46f911dec8_ContentBits">
    <vt:lpwstr>0</vt:lpwstr>
  </property>
</Properties>
</file>