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15" r:id="rId6"/>
    <p:sldId id="304" r:id="rId7"/>
    <p:sldId id="282" r:id="rId8"/>
    <p:sldId id="314" r:id="rId9"/>
    <p:sldId id="317" r:id="rId10"/>
    <p:sldId id="318" r:id="rId11"/>
    <p:sldId id="322" r:id="rId12"/>
    <p:sldId id="321" r:id="rId13"/>
    <p:sldId id="297" r:id="rId14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tWsfoivu4606cNR3WJjz3ZFaqhs7Q1b#scrollTo=L2ojfBbRkfm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ATIVIDADE PREPARATORIA API</a:t>
            </a:r>
            <a:br>
              <a:rPr lang="pt-BR" dirty="0"/>
            </a:br>
            <a:r>
              <a:rPr lang="pt-BR" sz="1600" b="0" dirty="0">
                <a:latin typeface="+mn-lt"/>
              </a:rPr>
              <a:t>Aprendendo com </a:t>
            </a:r>
            <a:r>
              <a:rPr lang="pt-BR" sz="1600" b="0" dirty="0" err="1">
                <a:latin typeface="+mn-lt"/>
              </a:rPr>
              <a:t>pytHon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32" y="-1687110"/>
            <a:ext cx="9620249" cy="27277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 dirty="0"/>
              <a:t>link para acessar o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Nome: </a:t>
            </a:r>
            <a:r>
              <a:rPr lang="pt-BR" dirty="0" err="1"/>
              <a:t>Lindiane</a:t>
            </a:r>
            <a:r>
              <a:rPr lang="pt-BR" dirty="0"/>
              <a:t> da Silva Araujo</a:t>
            </a:r>
          </a:p>
          <a:p>
            <a:pPr rtl="0"/>
            <a:r>
              <a:rPr lang="pt-BR" dirty="0"/>
              <a:t>Curso: </a:t>
            </a:r>
            <a:r>
              <a:rPr lang="pt-BR" dirty="0" err="1"/>
              <a:t>Logistica</a:t>
            </a:r>
            <a:r>
              <a:rPr lang="pt-BR" dirty="0"/>
              <a:t> 1semestre.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91365-4446-3BC1-AA4D-6F95984894ED}"/>
              </a:ext>
            </a:extLst>
          </p:cNvPr>
          <p:cNvSpPr txBox="1"/>
          <p:nvPr/>
        </p:nvSpPr>
        <p:spPr>
          <a:xfrm>
            <a:off x="505432" y="1244651"/>
            <a:ext cx="6277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https://colab.research.google.com/drive/1ytWsfoivu4606cNR3WJjz3ZFaqhs7Q1b#scrollTo=L2ojfBbRkfmV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9430"/>
            <a:ext cx="7796464" cy="122238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Criando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439886" cy="372033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Ao importar a biblioteca pandas, criamos uma tabela aleatória, com valores semelhantes ao Excel.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2D0A420-FC00-B593-0F78-E963B28223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35311" y="3728679"/>
            <a:ext cx="3286125" cy="2526429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7"/>
            <a:ext cx="6583680" cy="153135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/>
              <a:t>Google </a:t>
            </a:r>
            <a:r>
              <a:rPr lang="pt-BR" sz="2800" dirty="0" err="1"/>
              <a:t>colaboratory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290"/>
            <a:ext cx="6583680" cy="32073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Permite fazer </a:t>
            </a:r>
            <a:r>
              <a:rPr lang="pt-BR" dirty="0" err="1"/>
              <a:t>DataFame</a:t>
            </a:r>
            <a:r>
              <a:rPr lang="pt-BR" dirty="0"/>
              <a:t> com a programação em </a:t>
            </a:r>
            <a:r>
              <a:rPr lang="pt-BR" dirty="0" err="1"/>
              <a:t>python</a:t>
            </a:r>
            <a:r>
              <a:rPr lang="pt-BR" dirty="0"/>
              <a:t>, usando a biblioteca pandas.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C90152-B051-4DCD-C176-E1D03390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22" y="3716934"/>
            <a:ext cx="5443990" cy="25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465" y="202838"/>
            <a:ext cx="7965461" cy="994164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800" dirty="0"/>
              <a:t>Google drive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BC7CEC-F332-A3A1-DAAD-946AB9A7F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252" t="23180" r="76805" b="69687"/>
          <a:stretch/>
        </p:blipFill>
        <p:spPr>
          <a:xfrm>
            <a:off x="4365287" y="3625797"/>
            <a:ext cx="5560979" cy="99416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7819FC-E11E-21FD-F5B9-99019B8C1D94}"/>
              </a:ext>
            </a:extLst>
          </p:cNvPr>
          <p:cNvSpPr txBox="1"/>
          <p:nvPr/>
        </p:nvSpPr>
        <p:spPr>
          <a:xfrm>
            <a:off x="2660465" y="169044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1800" b="0" dirty="0">
                <a:solidFill>
                  <a:schemeClr val="accent6"/>
                </a:solidFill>
                <a:latin typeface="+mn-lt"/>
              </a:rPr>
              <a:t>O google </a:t>
            </a:r>
            <a:r>
              <a:rPr lang="pt-BR" sz="1800" b="0" dirty="0" err="1">
                <a:solidFill>
                  <a:schemeClr val="accent6"/>
                </a:solidFill>
                <a:latin typeface="+mn-lt"/>
              </a:rPr>
              <a:t>colab</a:t>
            </a:r>
            <a:r>
              <a:rPr lang="pt-BR" sz="1800" b="0" dirty="0">
                <a:solidFill>
                  <a:schemeClr val="accent6"/>
                </a:solidFill>
                <a:latin typeface="+mn-lt"/>
              </a:rPr>
              <a:t> faz a programação de forma online</a:t>
            </a:r>
            <a:br>
              <a:rPr lang="pt-BR" sz="1800" b="0" dirty="0">
                <a:solidFill>
                  <a:schemeClr val="accent6"/>
                </a:solidFill>
                <a:latin typeface="+mn-lt"/>
              </a:rPr>
            </a:br>
            <a:r>
              <a:rPr lang="pt-BR" sz="1800" b="0" dirty="0">
                <a:solidFill>
                  <a:schemeClr val="accent6"/>
                </a:solidFill>
                <a:latin typeface="+mn-lt"/>
              </a:rPr>
              <a:t>importando os arquivos direto do google drive.</a:t>
            </a: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75" y="-866701"/>
            <a:ext cx="5380082" cy="25202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/>
              <a:t>Salvamos os arquivos do site </a:t>
            </a:r>
            <a:r>
              <a:rPr lang="pt-BR" sz="2800" dirty="0" err="1"/>
              <a:t>comex</a:t>
            </a:r>
            <a:r>
              <a:rPr lang="pt-BR" sz="2800" dirty="0"/>
              <a:t> </a:t>
            </a:r>
            <a:r>
              <a:rPr lang="pt-BR" sz="2800" dirty="0" err="1"/>
              <a:t>stat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9959" y="1889842"/>
            <a:ext cx="7043618" cy="223323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2000" dirty="0"/>
              <a:t>Arquivo de exportação do ano 2024 e 2025,aprendemos que o google </a:t>
            </a:r>
            <a:r>
              <a:rPr lang="pt-BR" sz="2000" dirty="0" err="1"/>
              <a:t>colab</a:t>
            </a:r>
            <a:r>
              <a:rPr lang="pt-BR" sz="2000" dirty="0"/>
              <a:t> </a:t>
            </a:r>
            <a:r>
              <a:rPr lang="pt-BR" sz="2000" dirty="0" err="1"/>
              <a:t>le</a:t>
            </a:r>
            <a:r>
              <a:rPr lang="pt-BR" sz="2000" dirty="0"/>
              <a:t> os arquivos que estão no google drive.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08BA73-77C4-4260-A5AA-90FF6C012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68" t="8943" r="3807"/>
          <a:stretch/>
        </p:blipFill>
        <p:spPr>
          <a:xfrm>
            <a:off x="3659959" y="3168383"/>
            <a:ext cx="3598091" cy="24045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2D6FFE2-8502-61F7-AA24-618DDC0A6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50" y="3536816"/>
            <a:ext cx="3770972" cy="16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3" y="419579"/>
            <a:ext cx="7155402" cy="109162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/>
              <a:t>Erros.</a:t>
            </a:r>
          </a:p>
        </p:txBody>
      </p:sp>
      <p:sp>
        <p:nvSpPr>
          <p:cNvPr id="14" name="Espaço Reservado para Conteúdo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9473" y="1685925"/>
            <a:ext cx="6419850" cy="414337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pt-BR" sz="2000" dirty="0"/>
              <a:t>Podemos perceber que quando inserimos os arquivos, podem aparecer possíveis erros, que podemos corrigir um a um.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A4B673-DB0C-A27A-1B2C-B834B16B2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8937" y="3618291"/>
            <a:ext cx="5576887" cy="1577596"/>
          </a:xfr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1851" y="607766"/>
            <a:ext cx="7479674" cy="37218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Conseguimos abrir o arquivo que contem mais de 1milão de dado em segundos, o Excel não suporta um arquivo tão pesado.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D654E7-6B6B-2E19-0E0C-699AAF7D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51" y="1950243"/>
            <a:ext cx="2612399" cy="25574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4248E2-AF7C-8F00-268A-3CFAA5C8A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1950242"/>
            <a:ext cx="2790396" cy="25574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A867010-9956-CB9D-3A8D-80DA17BA5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808" y="1950241"/>
            <a:ext cx="2484610" cy="25574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58D9C5C-7DF3-2DC1-2535-8A0B7CE1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812" y="4507642"/>
            <a:ext cx="3167063" cy="22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05" y="666749"/>
            <a:ext cx="10511627" cy="101278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dirty="0"/>
              <a:t>Podemos ver qualquer informação do arquivo.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E5AE107-3FD9-4CF2-44C7-18CF3B11D1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549685" y="2316163"/>
            <a:ext cx="7240268" cy="3948112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9726D1-A335-A176-0634-57DC21BE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92943"/>
            <a:ext cx="9875463" cy="999746"/>
          </a:xfrm>
        </p:spPr>
        <p:txBody>
          <a:bodyPr/>
          <a:lstStyle/>
          <a:p>
            <a:r>
              <a:rPr lang="pt-BR" sz="1800" dirty="0">
                <a:latin typeface="+mn-lt"/>
              </a:rPr>
              <a:t>Por fim, Conseguimos ver para que país foi a exportação, e o que foi exportado.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AE6C8241-9C3A-A813-D681-E9EA9817A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89163" y="2304862"/>
            <a:ext cx="8380812" cy="3800663"/>
          </a:xfr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81BCF87F8E284E8D1D02242459425E" ma:contentTypeVersion="4" ma:contentTypeDescription="Crie um novo documento." ma:contentTypeScope="" ma:versionID="fee4f503c3f076c62f204a324092f368">
  <xsd:schema xmlns:xsd="http://www.w3.org/2001/XMLSchema" xmlns:xs="http://www.w3.org/2001/XMLSchema" xmlns:p="http://schemas.microsoft.com/office/2006/metadata/properties" xmlns:ns2="0a13ad7b-a16d-4906-a323-728f4f0a6b13" targetNamespace="http://schemas.microsoft.com/office/2006/metadata/properties" ma:root="true" ma:fieldsID="bde17f01d453b5948bff52339fb506c9" ns2:_="">
    <xsd:import namespace="0a13ad7b-a16d-4906-a323-728f4f0a6b1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3ad7b-a16d-4906-a323-728f4f0a6b1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a13ad7b-a16d-4906-a323-728f4f0a6b13" xsi:nil="true"/>
  </documentManagement>
</p:properties>
</file>

<file path=customXml/itemProps1.xml><?xml version="1.0" encoding="utf-8"?>
<ds:datastoreItem xmlns:ds="http://schemas.openxmlformats.org/officeDocument/2006/customXml" ds:itemID="{667C4FD3-365B-418E-B4FF-DCDCD9399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3ad7b-a16d-4906-a323-728f4f0a6b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0a13ad7b-a16d-4906-a323-728f4f0a6b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{1424C03C-47DA-4B66-B8E5-866DB6F15B71}TF8a9b5915-b8c7-461e-8cdd-693d48b5e323c6a6caed_win32-b6157470412c</Template>
  <TotalTime>1547</TotalTime>
  <Words>200</Words>
  <Application>Microsoft Office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Personalizado</vt:lpstr>
      <vt:lpstr>ATIVIDADE PREPARATORIA API Aprendendo com pytHon </vt:lpstr>
      <vt:lpstr>Criando dataframe</vt:lpstr>
      <vt:lpstr>Google colaboratory</vt:lpstr>
      <vt:lpstr>Google drive</vt:lpstr>
      <vt:lpstr>Salvamos os arquivos do site comex stat.</vt:lpstr>
      <vt:lpstr>Erros.</vt:lpstr>
      <vt:lpstr>Apresentação do PowerPoint</vt:lpstr>
      <vt:lpstr>Podemos ver qualquer informação do arquivo.</vt:lpstr>
      <vt:lpstr>Por fim, Conseguimos ver para que país foi a exportação, e o que foi exportado.</vt:lpstr>
      <vt:lpstr>link para acessar o dataframe.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Lindy Araújo</dc:creator>
  <cp:lastModifiedBy>LINDIANE DA SILVA ARAUJO</cp:lastModifiedBy>
  <cp:revision>2</cp:revision>
  <dcterms:created xsi:type="dcterms:W3CDTF">2025-08-20T22:35:00Z</dcterms:created>
  <dcterms:modified xsi:type="dcterms:W3CDTF">2025-09-02T12:42:23Z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0x0101003281BCF87F8E284E8D1D02242459425E</vt:lpwstr>
  </property>
</Properties>
</file>