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Python?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very popular and a powerful programming language.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is easy to learn and is available for free.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Where can we use?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Application Development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05FDC77B-9637-4AB9-A8D9-E3EC0B11457E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Task automation</a:t>
          </a:r>
        </a:p>
      </dgm:t>
    </dgm:pt>
    <dgm:pt modelId="{04B62A8F-0115-44B1-BDB4-B130B5F7CFC2}" type="parTrans" cxnId="{324BB833-3DFC-4C45-B8F5-FC8B75F23DFE}">
      <dgm:prSet/>
      <dgm:spPr/>
    </dgm:pt>
    <dgm:pt modelId="{150ACF48-8E24-40C5-A788-FD2E24F808C5}" type="sibTrans" cxnId="{324BB833-3DFC-4C45-B8F5-FC8B75F23DFE}">
      <dgm:prSet/>
      <dgm:spPr/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324BB833-3DFC-4C45-B8F5-FC8B75F23DFE}" srcId="{51A6936C-668E-4912-B1B4-BA2D45D3F624}" destId="{05FDC77B-9637-4AB9-A8D9-E3EC0B11457E}" srcOrd="1" destOrd="0" parTransId="{04B62A8F-0115-44B1-BDB4-B130B5F7CFC2}" sibTransId="{150ACF48-8E24-40C5-A788-FD2E24F808C5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DE225ADE-09CC-4950-A362-9D9F6277E11B}" type="presOf" srcId="{05FDC77B-9637-4AB9-A8D9-E3EC0B11457E}" destId="{A66EBD3D-E7C5-421C-B8B5-728648057DDC}" srcOrd="0" destOrd="1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analysis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Scraping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Other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Desktop GUI-based applications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7104AEE4-23A1-4BE7-9B13-D96DB439970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science</a:t>
          </a:r>
        </a:p>
      </dgm:t>
    </dgm:pt>
    <dgm:pt modelId="{155F3CED-1A43-4E46-A024-568AA9991888}" type="parTrans" cxnId="{87AFB349-F124-48B9-A42A-AD5604B479F5}">
      <dgm:prSet/>
      <dgm:spPr/>
      <dgm:t>
        <a:bodyPr/>
        <a:lstStyle/>
        <a:p>
          <a:endParaRPr lang="en-US"/>
        </a:p>
      </dgm:t>
    </dgm:pt>
    <dgm:pt modelId="{69A33412-44C2-47F7-B4E4-DF691EC3E321}" type="sibTrans" cxnId="{87AFB349-F124-48B9-A42A-AD5604B479F5}">
      <dgm:prSet/>
      <dgm:spPr/>
      <dgm:t>
        <a:bodyPr/>
        <a:lstStyle/>
        <a:p>
          <a:endParaRPr lang="en-US"/>
        </a:p>
      </dgm:t>
    </dgm:pt>
    <dgm:pt modelId="{CBEAA9B5-C3AF-4FD6-B218-C6EAD56FC4A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</dgm:t>
    </dgm:pt>
    <dgm:pt modelId="{2CF42DBC-4A22-468B-BEBE-1B6EDCFE0297}" type="parTrans" cxnId="{2094C08D-1263-46EA-9505-6D5122B5BB82}">
      <dgm:prSet/>
      <dgm:spPr/>
      <dgm:t>
        <a:bodyPr/>
        <a:lstStyle/>
        <a:p>
          <a:endParaRPr lang="en-US"/>
        </a:p>
      </dgm:t>
    </dgm:pt>
    <dgm:pt modelId="{82D1D961-5DE6-4FF0-8CBB-2037AA96FBF7}" type="sibTrans" cxnId="{2094C08D-1263-46EA-9505-6D5122B5BB82}">
      <dgm:prSet/>
      <dgm:spPr/>
      <dgm:t>
        <a:bodyPr/>
        <a:lstStyle/>
        <a:p>
          <a:endParaRPr lang="en-US"/>
        </a:p>
      </dgm:t>
    </dgm:pt>
    <dgm:pt modelId="{43EA17E0-B1A4-4941-AA4D-5ED3388E61FD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Artificial Intelligence</a:t>
          </a:r>
        </a:p>
      </dgm:t>
    </dgm:pt>
    <dgm:pt modelId="{AA85DCB0-CD0A-439D-BF36-2DC2DCE52D4A}" type="parTrans" cxnId="{E90CF9E4-DF70-4FDD-B9D5-7D0FBD79597F}">
      <dgm:prSet/>
      <dgm:spPr/>
      <dgm:t>
        <a:bodyPr/>
        <a:lstStyle/>
        <a:p>
          <a:endParaRPr lang="en-US"/>
        </a:p>
      </dgm:t>
    </dgm:pt>
    <dgm:pt modelId="{54D62BB1-55BB-4E7B-9486-172D9FD97AED}" type="sibTrans" cxnId="{E90CF9E4-DF70-4FDD-B9D5-7D0FBD79597F}">
      <dgm:prSet/>
      <dgm:spPr/>
      <dgm:t>
        <a:bodyPr/>
        <a:lstStyle/>
        <a:p>
          <a:endParaRPr lang="en-US"/>
        </a:p>
      </dgm:t>
    </dgm:pt>
    <dgm:pt modelId="{15947359-4029-445D-8796-D165CC3340E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development</a:t>
          </a:r>
        </a:p>
      </dgm:t>
    </dgm:pt>
    <dgm:pt modelId="{8627D425-4582-4F41-A622-417079736A4C}" type="parTrans" cxnId="{B6D57DD3-6561-49AF-933E-E9950F831E87}">
      <dgm:prSet/>
      <dgm:spPr/>
      <dgm:t>
        <a:bodyPr/>
        <a:lstStyle/>
        <a:p>
          <a:endParaRPr lang="en-US"/>
        </a:p>
      </dgm:t>
    </dgm:pt>
    <dgm:pt modelId="{7A84BCCE-F01B-417F-A25F-D1911C537179}" type="sibTrans" cxnId="{B6D57DD3-6561-49AF-933E-E9950F831E87}">
      <dgm:prSet/>
      <dgm:spPr/>
      <dgm:t>
        <a:bodyPr/>
        <a:lstStyle/>
        <a:p>
          <a:endParaRPr lang="en-US"/>
        </a:p>
      </dgm:t>
    </dgm:pt>
    <dgm:pt modelId="{A4D25D00-C7B5-4704-8FEC-F689D4CCB5A9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REST API development</a:t>
          </a:r>
        </a:p>
      </dgm:t>
    </dgm:pt>
    <dgm:pt modelId="{C38A330E-624B-43BD-A9B4-2DD7E140381C}" type="parTrans" cxnId="{13A86621-BCCF-4706-9295-75718B62A6A9}">
      <dgm:prSet/>
      <dgm:spPr/>
      <dgm:t>
        <a:bodyPr/>
        <a:lstStyle/>
        <a:p>
          <a:endParaRPr lang="en-US"/>
        </a:p>
      </dgm:t>
    </dgm:pt>
    <dgm:pt modelId="{FECCBAC5-591A-43AD-9C9C-FDE68535B6B0}" type="sibTrans" cxnId="{13A86621-BCCF-4706-9295-75718B62A6A9}">
      <dgm:prSet/>
      <dgm:spPr/>
      <dgm:t>
        <a:bodyPr/>
        <a:lstStyle/>
        <a:p>
          <a:endParaRPr lang="en-US"/>
        </a:p>
      </dgm:t>
    </dgm:pt>
    <dgm:pt modelId="{614F034C-D5EA-4E06-8C03-C6C79FF09EB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Enterprise applications</a:t>
          </a:r>
        </a:p>
      </dgm:t>
    </dgm:pt>
    <dgm:pt modelId="{B0F13ADA-5B02-4C24-BC44-333F0D5FB42B}" type="parTrans" cxnId="{C2EFE2CD-0D50-4E97-ACD7-F7E6D77AF6AC}">
      <dgm:prSet/>
      <dgm:spPr/>
      <dgm:t>
        <a:bodyPr/>
        <a:lstStyle/>
        <a:p>
          <a:endParaRPr lang="en-US"/>
        </a:p>
      </dgm:t>
    </dgm:pt>
    <dgm:pt modelId="{3D28958E-8B1F-41D3-BE07-AA51177D2D12}" type="sibTrans" cxnId="{C2EFE2CD-0D50-4E97-ACD7-F7E6D77AF6AC}">
      <dgm:prSet/>
      <dgm:spPr/>
      <dgm:t>
        <a:bodyPr/>
        <a:lstStyle/>
        <a:p>
          <a:endParaRPr lang="en-US"/>
        </a:p>
      </dgm:t>
    </dgm:pt>
    <dgm:pt modelId="{95B93FAB-C272-4869-9041-87BBC5E29C1A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Image processing</a:t>
          </a:r>
        </a:p>
      </dgm:t>
    </dgm:pt>
    <dgm:pt modelId="{FB4BC273-76AF-43FE-B2B6-8047D5FE489E}" type="parTrans" cxnId="{452DEF16-C6D9-48DB-AD8D-379439768085}">
      <dgm:prSet/>
      <dgm:spPr/>
      <dgm:t>
        <a:bodyPr/>
        <a:lstStyle/>
        <a:p>
          <a:endParaRPr lang="en-US"/>
        </a:p>
      </dgm:t>
    </dgm:pt>
    <dgm:pt modelId="{95594F2C-3A84-40E3-A6F3-216791207F87}" type="sibTrans" cxnId="{452DEF16-C6D9-48DB-AD8D-379439768085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AEA54915-DD24-4397-A5F9-AAB54E1B8827}" type="presOf" srcId="{614F034C-D5EA-4E06-8C03-C6C79FF09EBC}" destId="{EA81ED6A-A7EA-4137-A3DC-D16E79F1B938}" srcOrd="0" destOrd="1" presId="urn:microsoft.com/office/officeart/2005/8/layout/hList1"/>
    <dgm:cxn modelId="{452DEF16-C6D9-48DB-AD8D-379439768085}" srcId="{DA5DFAD8-E443-4F53-9341-A0903BBBD378}" destId="{95B93FAB-C272-4869-9041-87BBC5E29C1A}" srcOrd="2" destOrd="0" parTransId="{FB4BC273-76AF-43FE-B2B6-8047D5FE489E}" sibTransId="{95594F2C-3A84-40E3-A6F3-216791207F87}"/>
    <dgm:cxn modelId="{13A86621-BCCF-4706-9295-75718B62A6A9}" srcId="{ABA77F75-8642-4931-8D7E-BE6C6DB9940D}" destId="{A4D25D00-C7B5-4704-8FEC-F689D4CCB5A9}" srcOrd="2" destOrd="0" parTransId="{C38A330E-624B-43BD-A9B4-2DD7E140381C}" sibTransId="{FECCBAC5-591A-43AD-9C9C-FDE68535B6B0}"/>
    <dgm:cxn modelId="{F0F17A5E-8522-4B1C-A4B9-1803F0CE5233}" type="presOf" srcId="{A4D25D00-C7B5-4704-8FEC-F689D4CCB5A9}" destId="{E4FD5043-5612-43C5-B6AE-CCD431549399}" srcOrd="0" destOrd="2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208B5D64-0DEF-41A2-B769-CCE14EA7724C}" type="presOf" srcId="{95B93FAB-C272-4869-9041-87BBC5E29C1A}" destId="{EA81ED6A-A7EA-4137-A3DC-D16E79F1B938}" srcOrd="0" destOrd="2" presId="urn:microsoft.com/office/officeart/2005/8/layout/hList1"/>
    <dgm:cxn modelId="{2D80EC48-6689-49F2-9C46-0891C6AF76FF}" type="presOf" srcId="{43EA17E0-B1A4-4941-AA4D-5ED3388E61FD}" destId="{17CA1487-CDD9-4364-92F6-A11DBDAFE16C}" srcOrd="0" destOrd="3" presId="urn:microsoft.com/office/officeart/2005/8/layout/hList1"/>
    <dgm:cxn modelId="{87AFB349-F124-48B9-A42A-AD5604B479F5}" srcId="{6857B86A-DEC1-407C-A1BB-5BF9ACCBCA6A}" destId="{7104AEE4-23A1-4BE7-9B13-D96DB4399703}" srcOrd="1" destOrd="0" parTransId="{155F3CED-1A43-4E46-A024-568AA9991888}" sibTransId="{69A33412-44C2-47F7-B4E4-DF691EC3E321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8C535058-1F8D-4DB4-97DC-BD83B6F463A6}" type="presOf" srcId="{CBEAA9B5-C3AF-4FD6-B218-C6EAD56FC4AE}" destId="{17CA1487-CDD9-4364-92F6-A11DBDAFE16C}" srcOrd="0" destOrd="2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2094C08D-1263-46EA-9505-6D5122B5BB82}" srcId="{6857B86A-DEC1-407C-A1BB-5BF9ACCBCA6A}" destId="{CBEAA9B5-C3AF-4FD6-B218-C6EAD56FC4AE}" srcOrd="2" destOrd="0" parTransId="{2CF42DBC-4A22-468B-BEBE-1B6EDCFE0297}" sibTransId="{82D1D961-5DE6-4FF0-8CBB-2037AA96FBF7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3BF31B5-7CFA-4EC8-A120-C9D7ED053772}" type="presOf" srcId="{15947359-4029-445D-8796-D165CC3340E6}" destId="{E4FD5043-5612-43C5-B6AE-CCD431549399}" srcOrd="0" destOrd="1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C2EFE2CD-0D50-4E97-ACD7-F7E6D77AF6AC}" srcId="{DA5DFAD8-E443-4F53-9341-A0903BBBD378}" destId="{614F034C-D5EA-4E06-8C03-C6C79FF09EBC}" srcOrd="1" destOrd="0" parTransId="{B0F13ADA-5B02-4C24-BC44-333F0D5FB42B}" sibTransId="{3D28958E-8B1F-41D3-BE07-AA51177D2D12}"/>
    <dgm:cxn modelId="{B6D57DD3-6561-49AF-933E-E9950F831E87}" srcId="{ABA77F75-8642-4931-8D7E-BE6C6DB9940D}" destId="{15947359-4029-445D-8796-D165CC3340E6}" srcOrd="1" destOrd="0" parTransId="{8627D425-4582-4F41-A622-417079736A4C}" sibTransId="{7A84BCCE-F01B-417F-A25F-D1911C537179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E90CF9E4-DF70-4FDD-B9D5-7D0FBD79597F}" srcId="{6857B86A-DEC1-407C-A1BB-5BF9ACCBCA6A}" destId="{43EA17E0-B1A4-4941-AA4D-5ED3388E61FD}" srcOrd="3" destOrd="0" parTransId="{AA85DCB0-CD0A-439D-BF36-2DC2DCE52D4A}" sibTransId="{54D62BB1-55BB-4E7B-9486-172D9FD97AED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E4D72F9-8169-4EFC-A99A-389C62255A15}" type="presOf" srcId="{7104AEE4-23A1-4BE7-9B13-D96DB4399703}" destId="{17CA1487-CDD9-4364-92F6-A11DBDAFE16C}" srcOrd="0" destOrd="1" presId="urn:microsoft.com/office/officeart/2005/8/layout/hList1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279531" y="-259750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very popular and a powerful programming language.</a:t>
          </a:r>
        </a:p>
      </dsp:txBody>
      <dsp:txXfrm rot="-5400000">
        <a:off x="3566160" y="160441"/>
        <a:ext cx="6295266" cy="823949"/>
      </dsp:txXfrm>
    </dsp:sp>
    <dsp:sp modelId="{3230722F-B757-4673-BD2F-9D4BAB5CEE8D}">
      <dsp:nvSpPr>
        <dsp:cNvPr id="0" name=""/>
        <dsp:cNvSpPr/>
      </dsp:nvSpPr>
      <dsp:spPr>
        <a:xfrm>
          <a:off x="0" y="172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Python?</a:t>
          </a:r>
        </a:p>
      </dsp:txBody>
      <dsp:txXfrm>
        <a:off x="55717" y="57446"/>
        <a:ext cx="3454726" cy="1029938"/>
      </dsp:txXfrm>
    </dsp:sp>
    <dsp:sp modelId="{329ECF1A-78BE-41CB-B252-8011825B67CD}">
      <dsp:nvSpPr>
        <dsp:cNvPr id="0" name=""/>
        <dsp:cNvSpPr/>
      </dsp:nvSpPr>
      <dsp:spPr>
        <a:xfrm rot="5400000">
          <a:off x="6279531" y="-1399064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Python is easy to learn and is available for free.</a:t>
          </a:r>
        </a:p>
      </dsp:txBody>
      <dsp:txXfrm rot="-5400000">
        <a:off x="3566160" y="1358881"/>
        <a:ext cx="6295266" cy="823949"/>
      </dsp:txXfrm>
    </dsp:sp>
    <dsp:sp modelId="{8A3FE5E4-2689-4041-B2C5-C63BC276A3EF}">
      <dsp:nvSpPr>
        <dsp:cNvPr id="0" name=""/>
        <dsp:cNvSpPr/>
      </dsp:nvSpPr>
      <dsp:spPr>
        <a:xfrm>
          <a:off x="0" y="1200169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Why?</a:t>
          </a:r>
        </a:p>
      </dsp:txBody>
      <dsp:txXfrm>
        <a:off x="55717" y="1255886"/>
        <a:ext cx="3454726" cy="1029938"/>
      </dsp:txXfrm>
    </dsp:sp>
    <dsp:sp modelId="{A66EBD3D-E7C5-421C-B8B5-728648057DDC}">
      <dsp:nvSpPr>
        <dsp:cNvPr id="0" name=""/>
        <dsp:cNvSpPr/>
      </dsp:nvSpPr>
      <dsp:spPr>
        <a:xfrm rot="5400000">
          <a:off x="6279531" y="-200623"/>
          <a:ext cx="913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Application Development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Task automation</a:t>
          </a:r>
        </a:p>
      </dsp:txBody>
      <dsp:txXfrm rot="-5400000">
        <a:off x="3566160" y="2557322"/>
        <a:ext cx="6295266" cy="823949"/>
      </dsp:txXfrm>
    </dsp:sp>
    <dsp:sp modelId="{1C763A21-352A-41D1-A2E2-E305DABA275D}">
      <dsp:nvSpPr>
        <dsp:cNvPr id="0" name=""/>
        <dsp:cNvSpPr/>
      </dsp:nvSpPr>
      <dsp:spPr>
        <a:xfrm>
          <a:off x="0" y="2398610"/>
          <a:ext cx="3566160" cy="1141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Where can we use?</a:t>
          </a:r>
        </a:p>
      </dsp:txBody>
      <dsp:txXfrm>
        <a:off x="55717" y="2454327"/>
        <a:ext cx="3454726" cy="102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53896"/>
          <a:ext cx="344737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</a:t>
          </a:r>
        </a:p>
      </dsp:txBody>
      <dsp:txXfrm>
        <a:off x="3535" y="53896"/>
        <a:ext cx="3447370" cy="864000"/>
      </dsp:txXfrm>
    </dsp:sp>
    <dsp:sp modelId="{17CA1487-CDD9-4364-92F6-A11DBDAFE16C}">
      <dsp:nvSpPr>
        <dsp:cNvPr id="0" name=""/>
        <dsp:cNvSpPr/>
      </dsp:nvSpPr>
      <dsp:spPr>
        <a:xfrm>
          <a:off x="3535" y="917896"/>
          <a:ext cx="3447370" cy="35204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analysis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science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Machine Learning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Artificial Intelligence</a:t>
          </a:r>
        </a:p>
      </dsp:txBody>
      <dsp:txXfrm>
        <a:off x="3535" y="917896"/>
        <a:ext cx="3447370" cy="3520462"/>
      </dsp:txXfrm>
    </dsp:sp>
    <dsp:sp modelId="{055A5EAB-EAE0-4501-8649-31F112FF9AD5}">
      <dsp:nvSpPr>
        <dsp:cNvPr id="0" name=""/>
        <dsp:cNvSpPr/>
      </dsp:nvSpPr>
      <dsp:spPr>
        <a:xfrm>
          <a:off x="3933537" y="53896"/>
          <a:ext cx="344737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</a:t>
          </a:r>
        </a:p>
      </dsp:txBody>
      <dsp:txXfrm>
        <a:off x="3933537" y="53896"/>
        <a:ext cx="3447370" cy="864000"/>
      </dsp:txXfrm>
    </dsp:sp>
    <dsp:sp modelId="{E4FD5043-5612-43C5-B6AE-CCD431549399}">
      <dsp:nvSpPr>
        <dsp:cNvPr id="0" name=""/>
        <dsp:cNvSpPr/>
      </dsp:nvSpPr>
      <dsp:spPr>
        <a:xfrm>
          <a:off x="3933537" y="917896"/>
          <a:ext cx="3447370" cy="35204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Scraping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Web development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REST API development</a:t>
          </a:r>
        </a:p>
      </dsp:txBody>
      <dsp:txXfrm>
        <a:off x="3933537" y="917896"/>
        <a:ext cx="3447370" cy="3520462"/>
      </dsp:txXfrm>
    </dsp:sp>
    <dsp:sp modelId="{23D06E36-F688-4B37-8BB8-73015E665B0E}">
      <dsp:nvSpPr>
        <dsp:cNvPr id="0" name=""/>
        <dsp:cNvSpPr/>
      </dsp:nvSpPr>
      <dsp:spPr>
        <a:xfrm>
          <a:off x="7863539" y="53896"/>
          <a:ext cx="3447370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Other</a:t>
          </a:r>
        </a:p>
      </dsp:txBody>
      <dsp:txXfrm>
        <a:off x="7863539" y="53896"/>
        <a:ext cx="3447370" cy="864000"/>
      </dsp:txXfrm>
    </dsp:sp>
    <dsp:sp modelId="{EA81ED6A-A7EA-4137-A3DC-D16E79F1B938}">
      <dsp:nvSpPr>
        <dsp:cNvPr id="0" name=""/>
        <dsp:cNvSpPr/>
      </dsp:nvSpPr>
      <dsp:spPr>
        <a:xfrm>
          <a:off x="7863539" y="917896"/>
          <a:ext cx="3447370" cy="35204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Desktop GUI-based applications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Enterprise applications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Image processing</a:t>
          </a:r>
        </a:p>
      </dsp:txBody>
      <dsp:txXfrm>
        <a:off x="7863539" y="917896"/>
        <a:ext cx="3447370" cy="352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>
                <a:latin typeface="Rockwell" panose="02060603020205020403" pitchFamily="18" charset="0"/>
              </a:rPr>
              <a:t>Applications </a:t>
            </a:r>
            <a:r>
              <a:rPr lang="en-US" sz="5400" dirty="0">
                <a:latin typeface="Rockwell" panose="02060603020205020403" pitchFamily="18" charset="0"/>
              </a:rPr>
              <a:t>of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526832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By: Gurumoorthy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srinivasan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Basics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82712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874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More about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1374"/>
            <a:ext cx="9905999" cy="4608108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 is an easy to learn interpreted programming language with easy syntaxes.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Lots of libraries available for development in various domains: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development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analysis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scraping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Automation of regular tasks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Open-source software and free for all to work with it.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for all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Modern Applications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431179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Libraries/Frameworks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724891"/>
            <a:ext cx="9093635" cy="4665517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 and analytics 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SciPy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development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Django framework</a:t>
            </a:r>
          </a:p>
          <a:p>
            <a:pPr lvl="2"/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FastAPI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framework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 framework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requests/urllib3 library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Scrapy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Desktop GUI Development</a:t>
            </a:r>
          </a:p>
          <a:p>
            <a:pPr lvl="2"/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Tkinter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PyQt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B054B-DF65-4F6F-AD82-D52C70C8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66119" y="223257"/>
            <a:ext cx="2015836" cy="1208812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1055" y="2244436"/>
            <a:ext cx="6153292" cy="215943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2766" y="877887"/>
            <a:ext cx="3628015" cy="961304"/>
          </a:xfrm>
        </p:spPr>
        <p:txBody>
          <a:bodyPr>
            <a:normAutofit/>
          </a:bodyPr>
          <a:lstStyle/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34</TotalTime>
  <Words>287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Applications of Python</vt:lpstr>
      <vt:lpstr>Basics</vt:lpstr>
      <vt:lpstr>More about Python</vt:lpstr>
      <vt:lpstr>Modern Applications</vt:lpstr>
      <vt:lpstr>Libraries/Frameworks available</vt:lpstr>
      <vt:lpstr>Questions?</vt:lpstr>
      <vt:lpstr>Redesigning The Prototype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Applications of PythoN</dc:title>
  <dc:creator>Gurumoorthy Srinivasan</dc:creator>
  <cp:lastModifiedBy>Gurumoorthy Srinivasan</cp:lastModifiedBy>
  <cp:revision>5</cp:revision>
  <dcterms:created xsi:type="dcterms:W3CDTF">2022-07-21T15:30:04Z</dcterms:created>
  <dcterms:modified xsi:type="dcterms:W3CDTF">2022-09-09T03:49:31Z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