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9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27F7-DA02-330E-20D5-0B06CE21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02BAE-5BCB-8BFC-4CAB-C737D13F8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CC9E-9233-D914-BB4A-B911BA12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9167-E020-3565-667E-14AA0D9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714B-FDA5-285C-360E-67FD6F2F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79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B44B-9B4A-2200-5902-23D1669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6E4C6-3FA3-213D-3491-468B2C4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CDBD-58DE-FDCA-32D5-2E5A11AD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1A96-2E2B-9948-5ACD-FC8E3B71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EFE0-663E-126C-183E-46B500AF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00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6F6B2-B656-4F5B-ED51-AB6220A42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ABD88-C78A-4147-0469-4BD770F5A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5171-C2C9-2BFB-0033-EBC46D80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37FA-1D92-1B6B-22CA-8EC69787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4397-3BDD-2F89-F0D2-8B1D3F3B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291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7698-7ECF-64B7-D598-514D747E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8AA3-22A7-5DA5-D0FA-5784DC47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EEAA-D314-9F55-CC5C-6508191C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A67A-FCF7-03C6-405E-79B108FA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0B53-A05D-48D0-5E59-E1FA084C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92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7690-E553-EAC1-2A49-45EE1D8E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C931-9B74-E3B2-C0FD-5A03C5CD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D5C9-DE9D-A036-1A64-704B7B03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F1CB-E0A9-19BB-A850-CD2F68B7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4AB8-E53D-9A5C-AE70-5DBB5D94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651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9922-3885-AB1E-7314-F2BFF8F9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985B-F1DD-FF34-C79B-FA5B2F115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5089F-9A4B-2D40-25F7-0862ABD7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5CFE7-345B-8940-9815-198650C7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47497-B367-F08C-8CD5-55A3612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D993-6B8E-BDEC-9F02-2D5EF804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5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494-F6DC-E6AD-164C-DC408C78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1C1B-DC12-FB2E-1604-A49AED38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E3651-9A4B-2C61-0967-CD07DF17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7B9A1-FF60-C349-5212-3D405084B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5D777-DC58-A25F-5482-45C5096A4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63B3B-8622-4016-F174-6BAFB68D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8203E-48A8-1612-BAD6-F1CEC13E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18E38-543D-EA87-6A31-995B0C1E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064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0F32-EEAB-842E-CD88-E1BAF3F6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91029-07A0-1AD5-A4EC-C76CBADF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F42-13DD-A2C7-6763-DF479AE3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096C7-5387-88B7-C1A8-9B540376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54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9AFFB-C73A-B794-8E0A-873F627D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B0ED1-C8E2-DE83-DB67-2AF82A4D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2F19E-FE22-AE5D-1A72-19ACED36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2985-F72A-E6FF-045F-13DD9770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65A2-71AC-3E40-9413-EA827E04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629D5-215D-4E8F-6A8C-D78E580AF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008F9-E9AC-82F1-ECB6-57D06E0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54C0-3379-CE96-22D4-9BD6E84B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5F51-1EFC-0A80-F041-4CC17B04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021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F38E-926D-7D1B-75CC-CCA4E74C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4F437-BA7C-226D-063A-2F645A385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19EF5-2FA3-C656-4755-6D2B9A614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2910-F055-BD6A-163D-EDFF838E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751C7-8642-7592-F5C9-D6074BCB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5369D-4958-3668-26D9-8EB01323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37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068B2-2A51-C9EF-FE90-4588D592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9CD66-CEC7-5690-F771-BA3D3044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2DC74-38FD-655E-ABF0-84567A8A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083A-E15E-41DF-84C3-9777613B42A4}" type="datetimeFigureOut">
              <a:rPr lang="en-DK" smtClean="0"/>
              <a:t>22/09/2022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F828-2419-52CF-7A79-31FC90D8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97AA-C338-5DD7-4673-49DA9DD76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AB06-BAF8-472B-8565-E9AF9C709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959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ding3r/ZeroFoodWas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DMq3skGB/danmark-mod-madspil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dspild.azurewebsites.net/inde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D683-9AD9-EFA3-3EA9-710CF1A40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FDFE-F3BD-C632-8EA1-8C625BFCA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5F97B4-071F-3941-3E4E-1C3543EE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E10808-F8FC-D3F9-5A20-BC6935612B75}"/>
              </a:ext>
            </a:extLst>
          </p:cNvPr>
          <p:cNvSpPr txBox="1"/>
          <p:nvPr/>
        </p:nvSpPr>
        <p:spPr>
          <a:xfrm>
            <a:off x="3648984" y="676345"/>
            <a:ext cx="4894032" cy="7078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4000" dirty="0">
                <a:solidFill>
                  <a:schemeClr val="bg1"/>
                </a:solidFill>
              </a:rPr>
              <a:t>Team FRJT – UI projekt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EC804-B894-6E2A-088E-F10CD5DF0C1A}"/>
              </a:ext>
            </a:extLst>
          </p:cNvPr>
          <p:cNvSpPr txBox="1"/>
          <p:nvPr/>
        </p:nvSpPr>
        <p:spPr>
          <a:xfrm>
            <a:off x="1523999" y="1978689"/>
            <a:ext cx="7523747" cy="39703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a-DK" sz="3600" dirty="0">
                <a:solidFill>
                  <a:schemeClr val="bg1"/>
                </a:solidFill>
              </a:rPr>
              <a:t>GitHub: </a:t>
            </a:r>
            <a:r>
              <a:rPr lang="da-DK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https://github.com/Linding3r/ZeroFoodWaste</a:t>
            </a:r>
            <a:endParaRPr lang="da-DK" dirty="0">
              <a:solidFill>
                <a:schemeClr val="accent1"/>
              </a:solidFill>
            </a:endParaRPr>
          </a:p>
          <a:p>
            <a:pPr marL="571500" indent="-571500">
              <a:buFontTx/>
              <a:buChar char="-"/>
            </a:pPr>
            <a:r>
              <a:rPr lang="da-DK" sz="3600" dirty="0" err="1">
                <a:solidFill>
                  <a:schemeClr val="bg1"/>
                </a:solidFill>
              </a:rPr>
              <a:t>Fhallengreen</a:t>
            </a:r>
            <a:endParaRPr lang="da-DK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da-DK" sz="3600" dirty="0">
                <a:solidFill>
                  <a:schemeClr val="bg1"/>
                </a:solidFill>
              </a:rPr>
              <a:t>Linding3r</a:t>
            </a:r>
          </a:p>
          <a:p>
            <a:pPr marL="571500" indent="-571500">
              <a:buFontTx/>
              <a:buChar char="-"/>
            </a:pPr>
            <a:r>
              <a:rPr lang="da-DK" sz="3600" dirty="0">
                <a:solidFill>
                  <a:schemeClr val="bg1"/>
                </a:solidFill>
              </a:rPr>
              <a:t>JWillumsen89</a:t>
            </a:r>
          </a:p>
          <a:p>
            <a:pPr marL="571500" indent="-571500">
              <a:buFontTx/>
              <a:buChar char="-"/>
            </a:pPr>
            <a:r>
              <a:rPr lang="da-DK" sz="3600" dirty="0">
                <a:solidFill>
                  <a:schemeClr val="bg1"/>
                </a:solidFill>
              </a:rPr>
              <a:t>Ramilade</a:t>
            </a:r>
          </a:p>
          <a:p>
            <a:endParaRPr lang="da-DK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da-DK" sz="3600" dirty="0" err="1">
                <a:solidFill>
                  <a:schemeClr val="bg1"/>
                </a:solidFill>
              </a:rPr>
              <a:t>Trello</a:t>
            </a:r>
            <a:r>
              <a:rPr lang="da-DK" sz="3600" dirty="0">
                <a:solidFill>
                  <a:schemeClr val="bg1"/>
                </a:solidFill>
              </a:rPr>
              <a:t> Board: </a:t>
            </a:r>
            <a:r>
              <a:rPr lang="da-DK" sz="1400" dirty="0">
                <a:solidFill>
                  <a:schemeClr val="bg1"/>
                </a:solidFill>
                <a:hlinkClick r:id="rId4"/>
              </a:rPr>
              <a:t>https://trello.com/b/DMq3skGB/danmark-mod-madspild</a:t>
            </a:r>
            <a:endParaRPr lang="da-D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8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D683-9AD9-EFA3-3EA9-710CF1A40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FDFE-F3BD-C632-8EA1-8C625BFCA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5F97B4-071F-3941-3E4E-1C3543EE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EE1CE-DF26-EC98-54C4-08263FEC45D6}"/>
              </a:ext>
            </a:extLst>
          </p:cNvPr>
          <p:cNvSpPr txBox="1"/>
          <p:nvPr/>
        </p:nvSpPr>
        <p:spPr>
          <a:xfrm>
            <a:off x="3648984" y="676345"/>
            <a:ext cx="388574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4000" dirty="0">
                <a:solidFill>
                  <a:schemeClr val="bg1"/>
                </a:solidFill>
              </a:rPr>
              <a:t>Arbejdsprocessen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1758D-6C6A-1024-3F57-E253C2CFF0F0}"/>
              </a:ext>
            </a:extLst>
          </p:cNvPr>
          <p:cNvSpPr txBox="1"/>
          <p:nvPr/>
        </p:nvSpPr>
        <p:spPr>
          <a:xfrm>
            <a:off x="1524000" y="1739211"/>
            <a:ext cx="9102877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</a:rPr>
              <a:t>Scrum</a:t>
            </a:r>
            <a:r>
              <a:rPr lang="da-DK" sz="2400" dirty="0">
                <a:solidFill>
                  <a:schemeClr val="bg1"/>
                </a:solidFill>
              </a:rPr>
              <a:t> master udpeget</a:t>
            </a:r>
          </a:p>
          <a:p>
            <a:pPr marL="342900" indent="-342900">
              <a:buFontTx/>
              <a:buChar char="-"/>
            </a:pPr>
            <a:r>
              <a:rPr lang="da-DK" sz="2400" dirty="0">
                <a:solidFill>
                  <a:schemeClr val="bg1"/>
                </a:solidFill>
              </a:rPr>
              <a:t>Sprint- og product </a:t>
            </a:r>
            <a:r>
              <a:rPr lang="da-DK" sz="2400" dirty="0" err="1">
                <a:solidFill>
                  <a:schemeClr val="bg1"/>
                </a:solidFill>
              </a:rPr>
              <a:t>backlog</a:t>
            </a:r>
            <a:r>
              <a:rPr lang="da-DK" sz="2400" dirty="0">
                <a:solidFill>
                  <a:schemeClr val="bg1"/>
                </a:solidFill>
              </a:rPr>
              <a:t> udarbejdet</a:t>
            </a:r>
          </a:p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</a:rPr>
              <a:t>Trello</a:t>
            </a:r>
            <a:r>
              <a:rPr lang="da-DK" sz="2400" dirty="0">
                <a:solidFill>
                  <a:schemeClr val="bg1"/>
                </a:solidFill>
              </a:rPr>
              <a:t> Board til visualisering af diverse opgaver, herunder user </a:t>
            </a:r>
            <a:r>
              <a:rPr lang="da-DK" sz="2400" dirty="0" err="1">
                <a:solidFill>
                  <a:schemeClr val="bg1"/>
                </a:solidFill>
              </a:rPr>
              <a:t>stories</a:t>
            </a:r>
            <a:endParaRPr lang="da-DK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</a:rPr>
              <a:t>Daily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Scrum</a:t>
            </a:r>
            <a:r>
              <a:rPr lang="da-DK" sz="2400" dirty="0">
                <a:solidFill>
                  <a:schemeClr val="bg1"/>
                </a:solidFill>
              </a:rPr>
              <a:t> møder (3x)</a:t>
            </a:r>
          </a:p>
          <a:p>
            <a:pPr marL="342900" indent="-342900">
              <a:buFontTx/>
              <a:buChar char="-"/>
            </a:pPr>
            <a:r>
              <a:rPr lang="da-DK" sz="2400" dirty="0">
                <a:solidFill>
                  <a:schemeClr val="bg1"/>
                </a:solidFill>
              </a:rPr>
              <a:t>Afsluttende </a:t>
            </a:r>
            <a:r>
              <a:rPr lang="da-DK" sz="2400" dirty="0" err="1">
                <a:solidFill>
                  <a:schemeClr val="bg1"/>
                </a:solidFill>
              </a:rPr>
              <a:t>Daily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Scrum</a:t>
            </a:r>
            <a:r>
              <a:rPr lang="da-DK" sz="2400" dirty="0">
                <a:solidFill>
                  <a:schemeClr val="bg1"/>
                </a:solidFill>
              </a:rPr>
              <a:t>/Sprint </a:t>
            </a:r>
            <a:r>
              <a:rPr lang="da-DK" sz="2400" dirty="0" err="1">
                <a:solidFill>
                  <a:schemeClr val="bg1"/>
                </a:solidFill>
              </a:rPr>
              <a:t>review</a:t>
            </a:r>
            <a:endParaRPr lang="da-DK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da-D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D683-9AD9-EFA3-3EA9-710CF1A40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FDFE-F3BD-C632-8EA1-8C625BFCA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5F97B4-071F-3941-3E4E-1C3543EE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FB6C02-12BF-851F-B4A9-55A4550CCF32}"/>
              </a:ext>
            </a:extLst>
          </p:cNvPr>
          <p:cNvSpPr txBox="1"/>
          <p:nvPr/>
        </p:nvSpPr>
        <p:spPr>
          <a:xfrm>
            <a:off x="4647604" y="768420"/>
            <a:ext cx="264732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4000" dirty="0">
                <a:solidFill>
                  <a:schemeClr val="bg1"/>
                </a:solidFill>
              </a:rPr>
              <a:t>User </a:t>
            </a:r>
            <a:r>
              <a:rPr lang="da-DK" sz="4000" dirty="0" err="1">
                <a:solidFill>
                  <a:schemeClr val="bg1"/>
                </a:solidFill>
              </a:rPr>
              <a:t>stories</a:t>
            </a:r>
            <a:endParaRPr lang="da-DK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D6D48-C6A6-47A0-2A70-D643CEDDCFA6}"/>
              </a:ext>
            </a:extLst>
          </p:cNvPr>
          <p:cNvSpPr txBox="1"/>
          <p:nvPr/>
        </p:nvSpPr>
        <p:spPr>
          <a:xfrm>
            <a:off x="4595564" y="1600200"/>
            <a:ext cx="166257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2400" u="sng" dirty="0">
                <a:solidFill>
                  <a:schemeClr val="bg1"/>
                </a:solidFill>
              </a:rPr>
              <a:t>User </a:t>
            </a:r>
            <a:r>
              <a:rPr lang="da-DK" sz="2400" u="sng" dirty="0" err="1">
                <a:solidFill>
                  <a:schemeClr val="bg1"/>
                </a:solidFill>
              </a:rPr>
              <a:t>stories</a:t>
            </a:r>
            <a:endParaRPr lang="da-DK" sz="2400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da-DK" sz="2400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da-DK" sz="2400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06EBA-27FA-5180-EB05-68164A87C0A7}"/>
              </a:ext>
            </a:extLst>
          </p:cNvPr>
          <p:cNvSpPr txBox="1"/>
          <p:nvPr/>
        </p:nvSpPr>
        <p:spPr>
          <a:xfrm>
            <a:off x="1383632" y="2181870"/>
            <a:ext cx="3263972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1.</a:t>
            </a:r>
          </a:p>
          <a:p>
            <a:r>
              <a:rPr lang="da-DK" dirty="0">
                <a:solidFill>
                  <a:schemeClr val="bg1"/>
                </a:solidFill>
              </a:rPr>
              <a:t>Som ejer af Madspild.dk, vil jeg kunne se en forside om madspild, for at kunne informere brugere omkring madspild.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313F6-2199-4A9D-55DB-3F860D004CEC}"/>
              </a:ext>
            </a:extLst>
          </p:cNvPr>
          <p:cNvSpPr txBox="1"/>
          <p:nvPr/>
        </p:nvSpPr>
        <p:spPr>
          <a:xfrm>
            <a:off x="6943956" y="2181870"/>
            <a:ext cx="3263972" cy="203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2.</a:t>
            </a:r>
          </a:p>
          <a:p>
            <a:r>
              <a:rPr lang="da-DK" dirty="0">
                <a:solidFill>
                  <a:schemeClr val="bg1"/>
                </a:solidFill>
              </a:rPr>
              <a:t>Som bruger af Madspild.dk, vil jeg kunne navigere fra Madspild.dk til andre relevante madspildshjemmesider, for at kunne bevirke nedsættelse af madspild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3A6CF-32A9-E3EC-E0F8-B52BB5420AB7}"/>
              </a:ext>
            </a:extLst>
          </p:cNvPr>
          <p:cNvSpPr txBox="1"/>
          <p:nvPr/>
        </p:nvSpPr>
        <p:spPr>
          <a:xfrm>
            <a:off x="4402305" y="4257040"/>
            <a:ext cx="204908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2400" u="sng" dirty="0">
                <a:solidFill>
                  <a:schemeClr val="bg1"/>
                </a:solidFill>
              </a:rPr>
              <a:t>Acceptkriterier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45378-1202-ED8C-F97C-207D60446CFC}"/>
              </a:ext>
            </a:extLst>
          </p:cNvPr>
          <p:cNvSpPr txBox="1"/>
          <p:nvPr/>
        </p:nvSpPr>
        <p:spPr>
          <a:xfrm>
            <a:off x="1383632" y="4734910"/>
            <a:ext cx="3263972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En overskuelig side, med information omkring madspild.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En informativ forside omkring madspild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8FF88-9A29-C63B-6BB6-1BEF051DCE01}"/>
              </a:ext>
            </a:extLst>
          </p:cNvPr>
          <p:cNvSpPr txBox="1"/>
          <p:nvPr/>
        </p:nvSpPr>
        <p:spPr>
          <a:xfrm>
            <a:off x="6943956" y="4734910"/>
            <a:ext cx="3263972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Links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hjemmesiden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henviser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andre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hjemmesider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forebygger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madspild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5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D683-9AD9-EFA3-3EA9-710CF1A40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FDFE-F3BD-C632-8EA1-8C625BFCA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5F97B4-071F-3941-3E4E-1C3543EE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B306B-7CB8-1051-887B-BFF15C3C4FA1}"/>
              </a:ext>
            </a:extLst>
          </p:cNvPr>
          <p:cNvSpPr txBox="1"/>
          <p:nvPr/>
        </p:nvSpPr>
        <p:spPr>
          <a:xfrm>
            <a:off x="3959893" y="768420"/>
            <a:ext cx="613911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a-DK" sz="4000" dirty="0">
                <a:solidFill>
                  <a:schemeClr val="bg1"/>
                </a:solidFill>
              </a:rPr>
              <a:t>Design og Layout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90F2461-C5C7-D730-9C1F-A8D961DA3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8" y="0"/>
            <a:ext cx="6858000" cy="6695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F01BB-A02C-2ABD-DAAD-07B48854F51A}"/>
              </a:ext>
            </a:extLst>
          </p:cNvPr>
          <p:cNvSpPr txBox="1"/>
          <p:nvPr/>
        </p:nvSpPr>
        <p:spPr>
          <a:xfrm>
            <a:off x="4066674" y="5829300"/>
            <a:ext cx="830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https://madspild.azurewebsites.net/index</a:t>
            </a:r>
            <a:r>
              <a:rPr lang="en-GB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5503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D683-9AD9-EFA3-3EA9-710CF1A40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endParaRPr lang="en-DK" sz="59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FDFE-F3BD-C632-8EA1-8C625BFCA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DK" sz="13800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5F97B4-071F-3941-3E4E-1C3543EE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EF087-E940-5D25-9BB7-8852B92DFFA6}"/>
              </a:ext>
            </a:extLst>
          </p:cNvPr>
          <p:cNvSpPr txBox="1"/>
          <p:nvPr/>
        </p:nvSpPr>
        <p:spPr>
          <a:xfrm>
            <a:off x="4248732" y="2316163"/>
            <a:ext cx="6139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600" dirty="0" err="1">
                <a:solidFill>
                  <a:schemeClr val="bg1"/>
                </a:solidFill>
              </a:rPr>
              <a:t>Spørgs</a:t>
            </a:r>
            <a:r>
              <a:rPr lang="da-DK" sz="9600" dirty="0">
                <a:solidFill>
                  <a:schemeClr val="bg1"/>
                </a:solidFill>
              </a:rPr>
              <a:t>’?</a:t>
            </a:r>
          </a:p>
        </p:txBody>
      </p:sp>
    </p:spTree>
    <p:extLst>
      <p:ext uri="{BB962C8B-B14F-4D97-AF65-F5344CB8AC3E}">
        <p14:creationId xmlns:p14="http://schemas.microsoft.com/office/powerpoint/2010/main" val="90295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</dc:creator>
  <cp:lastModifiedBy>Rami</cp:lastModifiedBy>
  <cp:revision>1</cp:revision>
  <dcterms:created xsi:type="dcterms:W3CDTF">2022-09-22T07:08:33Z</dcterms:created>
  <dcterms:modified xsi:type="dcterms:W3CDTF">2022-09-22T09:41:23Z</dcterms:modified>
</cp:coreProperties>
</file>