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62" autoAdjust="0"/>
    <p:restoredTop sz="94660"/>
  </p:normalViewPr>
  <p:slideViewPr>
    <p:cSldViewPr snapToGrid="0">
      <p:cViewPr>
        <p:scale>
          <a:sx n="100" d="100"/>
          <a:sy n="100" d="100"/>
        </p:scale>
        <p:origin x="153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6085D8-734D-4995-8B85-FB69162FA8C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2164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85D8-734D-4995-8B85-FB69162FA8C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49047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85D8-734D-4995-8B85-FB69162FA8C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228392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85D8-734D-4995-8B85-FB69162FA8C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4757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6085D8-734D-4995-8B85-FB69162FA8CC}" type="datetimeFigureOut">
              <a:rPr lang="en-US" smtClean="0"/>
              <a:t>8/15/2019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091752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6085D8-734D-4995-8B85-FB69162FA8CC}"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2268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085D8-734D-4995-8B85-FB69162FA8CC}" type="datetimeFigureOut">
              <a:rPr lang="en-US" smtClean="0"/>
              <a:t>8/15/2019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15608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6085D8-734D-4995-8B85-FB69162FA8CC}" type="datetimeFigureOut">
              <a:rPr lang="en-US" smtClean="0"/>
              <a:t>8/15/2019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1024654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085D8-734D-4995-8B85-FB69162FA8CC}" type="datetimeFigureOut">
              <a:rPr lang="en-US" smtClean="0"/>
              <a:t>8/15/2019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884316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6085D8-734D-4995-8B85-FB69162FA8CC}"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309314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6085D8-734D-4995-8B85-FB69162FA8CC}" type="datetimeFigureOut">
              <a:rPr lang="en-US" smtClean="0"/>
              <a:t>8/15/2019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48F51-F096-4921-89AF-B5F216A355B0}" type="slidenum">
              <a:rPr lang="en-US" smtClean="0"/>
              <a:t>‹#›</a:t>
            </a:fld>
            <a:endParaRPr lang="en-US"/>
          </a:p>
        </p:txBody>
      </p:sp>
    </p:spTree>
    <p:extLst>
      <p:ext uri="{BB962C8B-B14F-4D97-AF65-F5344CB8AC3E}">
        <p14:creationId xmlns:p14="http://schemas.microsoft.com/office/powerpoint/2010/main" val="270638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085D8-734D-4995-8B85-FB69162FA8CC}" type="datetimeFigureOut">
              <a:rPr lang="en-US" smtClean="0"/>
              <a:t>8/15/2019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48F51-F096-4921-89AF-B5F216A355B0}" type="slidenum">
              <a:rPr lang="en-US" smtClean="0"/>
              <a:t>‹#›</a:t>
            </a:fld>
            <a:endParaRPr lang="en-US"/>
          </a:p>
        </p:txBody>
      </p:sp>
    </p:spTree>
    <p:extLst>
      <p:ext uri="{BB962C8B-B14F-4D97-AF65-F5344CB8AC3E}">
        <p14:creationId xmlns:p14="http://schemas.microsoft.com/office/powerpoint/2010/main" val="80106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1.png"/><Relationship Id="rId7" Type="http://schemas.openxmlformats.org/officeDocument/2006/relationships/image" Target="../media/image14.png"/><Relationship Id="rId12" Type="http://schemas.openxmlformats.org/officeDocument/2006/relationships/image" Target="../media/image10.png"/><Relationship Id="rId17" Type="http://schemas.openxmlformats.org/officeDocument/2006/relationships/image" Target="../media/image20.png"/><Relationship Id="rId2" Type="http://schemas.openxmlformats.org/officeDocument/2006/relationships/image" Target="../media/image2.png"/><Relationship Id="rId16"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5" Type="http://schemas.openxmlformats.org/officeDocument/2006/relationships/image" Target="../media/image18.jpe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17.jpeg"/></Relationships>
</file>

<file path=ppt/slides/_rels/slide3.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png"/><Relationship Id="rId21" Type="http://schemas.openxmlformats.org/officeDocument/2006/relationships/image" Target="../media/image33.png"/><Relationship Id="rId7" Type="http://schemas.openxmlformats.org/officeDocument/2006/relationships/image" Target="../media/image12.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2.png"/><Relationship Id="rId16" Type="http://schemas.openxmlformats.org/officeDocument/2006/relationships/image" Target="../media/image28.png"/><Relationship Id="rId20"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23.png"/><Relationship Id="rId5" Type="http://schemas.openxmlformats.org/officeDocument/2006/relationships/image" Target="../media/image14.png"/><Relationship Id="rId15" Type="http://schemas.openxmlformats.org/officeDocument/2006/relationships/image" Target="../media/image27.png"/><Relationship Id="rId10" Type="http://schemas.openxmlformats.org/officeDocument/2006/relationships/image" Target="../media/image19.jpeg"/><Relationship Id="rId19" Type="http://schemas.openxmlformats.org/officeDocument/2006/relationships/image" Target="../media/image31.jpeg"/><Relationship Id="rId4" Type="http://schemas.openxmlformats.org/officeDocument/2006/relationships/image" Target="../media/image13.png"/><Relationship Id="rId9" Type="http://schemas.openxmlformats.org/officeDocument/2006/relationships/image" Target="../media/image22.png"/><Relationship Id="rId14" Type="http://schemas.openxmlformats.org/officeDocument/2006/relationships/image" Target="../media/image26.png"/><Relationship Id="rId22" Type="http://schemas.openxmlformats.org/officeDocument/2006/relationships/image" Target="../media/image34.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37.jpeg"/><Relationship Id="rId17" Type="http://schemas.openxmlformats.org/officeDocument/2006/relationships/image" Target="../media/image42.png"/><Relationship Id="rId2" Type="http://schemas.openxmlformats.org/officeDocument/2006/relationships/image" Target="../media/image2.png"/><Relationship Id="rId16"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36.png"/><Relationship Id="rId5" Type="http://schemas.openxmlformats.org/officeDocument/2006/relationships/image" Target="../media/image14.png"/><Relationship Id="rId15" Type="http://schemas.openxmlformats.org/officeDocument/2006/relationships/image" Target="../media/image40.jp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13.png"/><Relationship Id="rId9" Type="http://schemas.openxmlformats.org/officeDocument/2006/relationships/image" Target="../media/image28.png"/><Relationship Id="rId14" Type="http://schemas.openxmlformats.org/officeDocument/2006/relationships/image" Target="../media/image39.jp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6.jpeg"/><Relationship Id="rId1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4.png"/><Relationship Id="rId12" Type="http://schemas.openxmlformats.org/officeDocument/2006/relationships/image" Target="../media/image10.png"/><Relationship Id="rId17" Type="http://schemas.openxmlformats.org/officeDocument/2006/relationships/image" Target="../media/image19.jpeg"/><Relationship Id="rId2" Type="http://schemas.openxmlformats.org/officeDocument/2006/relationships/image" Target="../media/image45.jpg"/><Relationship Id="rId16"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9.png"/><Relationship Id="rId5" Type="http://schemas.openxmlformats.org/officeDocument/2006/relationships/image" Target="../media/image12.png"/><Relationship Id="rId15" Type="http://schemas.openxmlformats.org/officeDocument/2006/relationships/image" Target="../media/image18.jpe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11.png"/><Relationship Id="rId14" Type="http://schemas.openxmlformats.org/officeDocument/2006/relationships/image" Target="../media/image1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1030" y="294540"/>
            <a:ext cx="6203543" cy="6060070"/>
          </a:xfrm>
          <a:prstGeom prst="rect">
            <a:avLst/>
          </a:prstGeom>
        </p:spPr>
      </p:pic>
      <p:pic>
        <p:nvPicPr>
          <p:cNvPr id="119" name="Picture 118"/>
          <p:cNvPicPr>
            <a:picLocks noChangeAspect="1"/>
          </p:cNvPicPr>
          <p:nvPr/>
        </p:nvPicPr>
        <p:blipFill rotWithShape="1">
          <a:blip r:embed="rId3"/>
          <a:srcRect l="16643" t="8378" r="27611" b="2327"/>
          <a:stretch/>
        </p:blipFill>
        <p:spPr>
          <a:xfrm>
            <a:off x="8273831" y="1053829"/>
            <a:ext cx="2951348" cy="4609355"/>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683" y="360356"/>
            <a:ext cx="6060071" cy="6060071"/>
          </a:xfrm>
          <a:prstGeom prst="rect">
            <a:avLst/>
          </a:prstGeom>
        </p:spPr>
      </p:pic>
      <p:pic>
        <p:nvPicPr>
          <p:cNvPr id="118" name="Picture 117"/>
          <p:cNvPicPr>
            <a:picLocks noChangeAspect="1"/>
          </p:cNvPicPr>
          <p:nvPr/>
        </p:nvPicPr>
        <p:blipFill rotWithShape="1">
          <a:blip r:embed="rId3"/>
          <a:srcRect l="16643" t="8378" r="27611" b="2327"/>
          <a:stretch/>
        </p:blipFill>
        <p:spPr>
          <a:xfrm>
            <a:off x="4597400" y="1117599"/>
            <a:ext cx="2806700" cy="4609355"/>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922" y="351113"/>
            <a:ext cx="6125639" cy="6060071"/>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260" y="1053829"/>
            <a:ext cx="2988535" cy="4673126"/>
          </a:xfrm>
          <a:prstGeom prst="rect">
            <a:avLst/>
          </a:prstGeom>
        </p:spPr>
      </p:pic>
      <p:sp>
        <p:nvSpPr>
          <p:cNvPr id="14" name="Oval 13"/>
          <p:cNvSpPr/>
          <p:nvPr/>
        </p:nvSpPr>
        <p:spPr>
          <a:xfrm>
            <a:off x="5745222" y="1524611"/>
            <a:ext cx="652678" cy="569228"/>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Oval 14"/>
          <p:cNvSpPr/>
          <p:nvPr/>
        </p:nvSpPr>
        <p:spPr>
          <a:xfrm>
            <a:off x="5797446" y="1570271"/>
            <a:ext cx="553874" cy="472019"/>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6" name="Oval 15"/>
          <p:cNvSpPr/>
          <p:nvPr/>
        </p:nvSpPr>
        <p:spPr>
          <a:xfrm>
            <a:off x="5869472" y="1628408"/>
            <a:ext cx="417612" cy="348251"/>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7" name="Rectangle 16"/>
          <p:cNvSpPr/>
          <p:nvPr/>
        </p:nvSpPr>
        <p:spPr>
          <a:xfrm>
            <a:off x="5722148" y="1675282"/>
            <a:ext cx="719914"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9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37" name="Oval 36"/>
          <p:cNvSpPr/>
          <p:nvPr/>
        </p:nvSpPr>
        <p:spPr>
          <a:xfrm>
            <a:off x="1894501" y="1244234"/>
            <a:ext cx="956622" cy="818274"/>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8" name="Oval 37"/>
          <p:cNvSpPr/>
          <p:nvPr/>
        </p:nvSpPr>
        <p:spPr>
          <a:xfrm>
            <a:off x="1966749" y="1322377"/>
            <a:ext cx="812126" cy="661988"/>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9" name="Oval 38"/>
          <p:cNvSpPr/>
          <p:nvPr/>
        </p:nvSpPr>
        <p:spPr>
          <a:xfrm>
            <a:off x="2053795" y="1395262"/>
            <a:ext cx="638033" cy="516219"/>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 name="Rectangle 9"/>
          <p:cNvSpPr/>
          <p:nvPr/>
        </p:nvSpPr>
        <p:spPr>
          <a:xfrm>
            <a:off x="1764855" y="1467010"/>
            <a:ext cx="1221567" cy="307777"/>
          </a:xfrm>
          <a:prstGeom prst="rect">
            <a:avLst/>
          </a:prstGeom>
          <a:noFill/>
        </p:spPr>
        <p:txBody>
          <a:bodyPr wrap="square" lIns="91440" tIns="45720" rIns="91440" bIns="45720">
            <a:spAutoFit/>
          </a:bodyPr>
          <a:lstStyle/>
          <a:p>
            <a:pPr algn="ctr"/>
            <a:r>
              <a:rPr lang="en-US" sz="1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1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46" name="Rectangle 45"/>
          <p:cNvSpPr/>
          <p:nvPr/>
        </p:nvSpPr>
        <p:spPr>
          <a:xfrm>
            <a:off x="8273831" y="976529"/>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Rectangle 51"/>
          <p:cNvSpPr/>
          <p:nvPr/>
        </p:nvSpPr>
        <p:spPr>
          <a:xfrm>
            <a:off x="8638455" y="998330"/>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53" name="Flowchart: Alternate Process 52"/>
          <p:cNvSpPr/>
          <p:nvPr/>
        </p:nvSpPr>
        <p:spPr>
          <a:xfrm>
            <a:off x="10027600" y="1098158"/>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1" name="Picture 5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73958" y="1126594"/>
            <a:ext cx="187585" cy="187585"/>
          </a:xfrm>
          <a:prstGeom prst="rect">
            <a:avLst/>
          </a:prstGeom>
        </p:spPr>
      </p:pic>
      <p:sp>
        <p:nvSpPr>
          <p:cNvPr id="56" name="Rectangle 55"/>
          <p:cNvSpPr/>
          <p:nvPr/>
        </p:nvSpPr>
        <p:spPr>
          <a:xfrm>
            <a:off x="8248292" y="1834554"/>
            <a:ext cx="2936784" cy="3774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p:cNvSpPr/>
          <p:nvPr/>
        </p:nvSpPr>
        <p:spPr>
          <a:xfrm>
            <a:off x="8328270" y="1098158"/>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8" name="Oval 57"/>
          <p:cNvSpPr/>
          <p:nvPr/>
        </p:nvSpPr>
        <p:spPr>
          <a:xfrm>
            <a:off x="8351065" y="1118348"/>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59" name="Oval 58"/>
          <p:cNvSpPr/>
          <p:nvPr/>
        </p:nvSpPr>
        <p:spPr>
          <a:xfrm>
            <a:off x="8382506" y="1144054"/>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1" name="Rectangle 60"/>
          <p:cNvSpPr/>
          <p:nvPr/>
        </p:nvSpPr>
        <p:spPr>
          <a:xfrm>
            <a:off x="9232954" y="1525190"/>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5" name="Round Diagonal Corner Rectangle 54"/>
          <p:cNvSpPr/>
          <p:nvPr/>
        </p:nvSpPr>
        <p:spPr>
          <a:xfrm>
            <a:off x="8306858" y="1456474"/>
            <a:ext cx="770681"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61"/>
          <p:cNvSpPr/>
          <p:nvPr/>
        </p:nvSpPr>
        <p:spPr>
          <a:xfrm>
            <a:off x="10220126" y="1508795"/>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0" name="Rectangle 59"/>
          <p:cNvSpPr/>
          <p:nvPr/>
        </p:nvSpPr>
        <p:spPr>
          <a:xfrm>
            <a:off x="8241214" y="1492826"/>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88395" y="2702725"/>
            <a:ext cx="2914360" cy="983928"/>
          </a:xfrm>
          <a:prstGeom prst="rect">
            <a:avLst/>
          </a:prstGeom>
        </p:spPr>
      </p:pic>
      <p:sp>
        <p:nvSpPr>
          <p:cNvPr id="65" name="Rectangle 64"/>
          <p:cNvSpPr/>
          <p:nvPr/>
        </p:nvSpPr>
        <p:spPr>
          <a:xfrm>
            <a:off x="8248291" y="1873853"/>
            <a:ext cx="2932858" cy="578959"/>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ART OF THE </a:t>
            </a:r>
            <a:r>
              <a:rPr lang="en-US"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DAY</a:t>
            </a:r>
          </a:p>
        </p:txBody>
      </p:sp>
      <p:sp>
        <p:nvSpPr>
          <p:cNvPr id="67" name="Rectangle 66"/>
          <p:cNvSpPr/>
          <p:nvPr/>
        </p:nvSpPr>
        <p:spPr>
          <a:xfrm>
            <a:off x="8222753" y="4056458"/>
            <a:ext cx="2958396" cy="48578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FEATURED</a:t>
            </a:r>
            <a:endParaRPr lang="en-US" sz="2000" dirty="0" smtClean="0"/>
          </a:p>
        </p:txBody>
      </p:sp>
      <p:pic>
        <p:nvPicPr>
          <p:cNvPr id="64" name="Picture 63"/>
          <p:cNvPicPr>
            <a:picLocks noChangeAspect="1"/>
          </p:cNvPicPr>
          <p:nvPr/>
        </p:nvPicPr>
        <p:blipFill rotWithShape="1">
          <a:blip r:embed="rId7" cstate="print">
            <a:extLst>
              <a:ext uri="{28A0092B-C50C-407E-A947-70E740481C1C}">
                <a14:useLocalDpi xmlns:a14="http://schemas.microsoft.com/office/drawing/2010/main" val="0"/>
              </a:ext>
            </a:extLst>
          </a:blip>
          <a:srcRect b="48917"/>
          <a:stretch/>
        </p:blipFill>
        <p:spPr>
          <a:xfrm>
            <a:off x="8283391" y="4773642"/>
            <a:ext cx="1370881" cy="533006"/>
          </a:xfrm>
          <a:prstGeom prst="rect">
            <a:avLst/>
          </a:prstGeom>
        </p:spPr>
      </p:pic>
      <p:pic>
        <p:nvPicPr>
          <p:cNvPr id="69" name="Picture 68"/>
          <p:cNvPicPr>
            <a:picLocks noChangeAspect="1"/>
          </p:cNvPicPr>
          <p:nvPr/>
        </p:nvPicPr>
        <p:blipFill rotWithShape="1">
          <a:blip r:embed="rId8" cstate="print">
            <a:extLst>
              <a:ext uri="{28A0092B-C50C-407E-A947-70E740481C1C}">
                <a14:useLocalDpi xmlns:a14="http://schemas.microsoft.com/office/drawing/2010/main" val="0"/>
              </a:ext>
            </a:extLst>
          </a:blip>
          <a:srcRect b="43068"/>
          <a:stretch/>
        </p:blipFill>
        <p:spPr>
          <a:xfrm>
            <a:off x="9744956" y="4790578"/>
            <a:ext cx="1359388" cy="532038"/>
          </a:xfrm>
          <a:prstGeom prst="rect">
            <a:avLst/>
          </a:prstGeom>
        </p:spPr>
      </p:pic>
      <p:sp>
        <p:nvSpPr>
          <p:cNvPr id="71" name="Rectangle 70"/>
          <p:cNvSpPr/>
          <p:nvPr/>
        </p:nvSpPr>
        <p:spPr>
          <a:xfrm>
            <a:off x="8237439" y="5206178"/>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Rectangle 73"/>
          <p:cNvSpPr/>
          <p:nvPr/>
        </p:nvSpPr>
        <p:spPr>
          <a:xfrm>
            <a:off x="10570434" y="3731839"/>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rgbClr val="FF0066"/>
                </a:solidFill>
              </a:rPr>
              <a:t>56,789</a:t>
            </a:r>
            <a:endParaRPr lang="en-US" sz="1200" dirty="0">
              <a:solidFill>
                <a:srgbClr val="FF0066"/>
              </a:solidFill>
            </a:endParaRPr>
          </a:p>
        </p:txBody>
      </p:sp>
      <p:pic>
        <p:nvPicPr>
          <p:cNvPr id="72" name="Picture 7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03219" y="3749647"/>
            <a:ext cx="209646" cy="209646"/>
          </a:xfrm>
          <a:prstGeom prst="rect">
            <a:avLst/>
          </a:prstGeom>
        </p:spPr>
      </p:pic>
      <p:sp>
        <p:nvSpPr>
          <p:cNvPr id="76" name="Rectangle 75"/>
          <p:cNvSpPr/>
          <p:nvPr/>
        </p:nvSpPr>
        <p:spPr>
          <a:xfrm>
            <a:off x="9772802" y="3731839"/>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accent6">
                    <a:lumMod val="60000"/>
                    <a:lumOff val="40000"/>
                  </a:schemeClr>
                </a:solidFill>
              </a:rPr>
              <a:t>4,567</a:t>
            </a:r>
            <a:endParaRPr lang="en-US" sz="1200" dirty="0">
              <a:solidFill>
                <a:schemeClr val="accent6">
                  <a:lumMod val="60000"/>
                  <a:lumOff val="40000"/>
                </a:schemeClr>
              </a:solidFill>
            </a:endParaRPr>
          </a:p>
        </p:txBody>
      </p:sp>
      <p:pic>
        <p:nvPicPr>
          <p:cNvPr id="73" name="Picture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9604439" y="3727440"/>
            <a:ext cx="213078" cy="213078"/>
          </a:xfrm>
          <a:prstGeom prst="rect">
            <a:avLst/>
          </a:prstGeom>
        </p:spPr>
      </p:pic>
      <p:sp>
        <p:nvSpPr>
          <p:cNvPr id="77" name="Rectangle 76"/>
          <p:cNvSpPr/>
          <p:nvPr/>
        </p:nvSpPr>
        <p:spPr>
          <a:xfrm>
            <a:off x="8549312" y="3697710"/>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Mr. Daisy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75" name="Picture 7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52075" y="3724841"/>
            <a:ext cx="215677" cy="215677"/>
          </a:xfrm>
          <a:prstGeom prst="rect">
            <a:avLst/>
          </a:prstGeom>
        </p:spPr>
      </p:pic>
      <p:sp>
        <p:nvSpPr>
          <p:cNvPr id="79" name="Rectangle 78"/>
          <p:cNvSpPr/>
          <p:nvPr/>
        </p:nvSpPr>
        <p:spPr>
          <a:xfrm>
            <a:off x="8005634" y="3373471"/>
            <a:ext cx="1519948"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Space Time</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81" name="Picture 8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516962" y="5225735"/>
            <a:ext cx="383251" cy="383251"/>
          </a:xfrm>
          <a:prstGeom prst="rect">
            <a:avLst/>
          </a:prstGeom>
        </p:spPr>
      </p:pic>
      <p:pic>
        <p:nvPicPr>
          <p:cNvPr id="82" name="Picture 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289046" y="5293379"/>
            <a:ext cx="335346" cy="263486"/>
          </a:xfrm>
          <a:prstGeom prst="rect">
            <a:avLst/>
          </a:prstGeom>
        </p:spPr>
      </p:pic>
      <p:pic>
        <p:nvPicPr>
          <p:cNvPr id="83" name="Picture 8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15235" y="5262988"/>
            <a:ext cx="361848" cy="300812"/>
          </a:xfrm>
          <a:prstGeom prst="rect">
            <a:avLst/>
          </a:prstGeom>
        </p:spPr>
      </p:pic>
      <p:pic>
        <p:nvPicPr>
          <p:cNvPr id="84" name="Picture 8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41723" y="5262988"/>
            <a:ext cx="370455" cy="353849"/>
          </a:xfrm>
          <a:prstGeom prst="rect">
            <a:avLst/>
          </a:prstGeom>
        </p:spPr>
      </p:pic>
      <p:sp>
        <p:nvSpPr>
          <p:cNvPr id="86" name="Round Diagonal Corner Rectangle 85"/>
          <p:cNvSpPr/>
          <p:nvPr/>
        </p:nvSpPr>
        <p:spPr>
          <a:xfrm>
            <a:off x="8489107" y="5266414"/>
            <a:ext cx="460840" cy="355180"/>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p:cNvSpPr/>
          <p:nvPr/>
        </p:nvSpPr>
        <p:spPr>
          <a:xfrm>
            <a:off x="8265666" y="1129368"/>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66" name="Rectangle 65"/>
          <p:cNvSpPr/>
          <p:nvPr/>
        </p:nvSpPr>
        <p:spPr>
          <a:xfrm>
            <a:off x="10027600" y="2459914"/>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8" name="Rectangle 67"/>
          <p:cNvSpPr/>
          <p:nvPr/>
        </p:nvSpPr>
        <p:spPr>
          <a:xfrm>
            <a:off x="10058031" y="4526828"/>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0" name="Rectangle 79"/>
          <p:cNvSpPr/>
          <p:nvPr/>
        </p:nvSpPr>
        <p:spPr>
          <a:xfrm>
            <a:off x="792101" y="2021989"/>
            <a:ext cx="2680123" cy="1569660"/>
          </a:xfrm>
          <a:prstGeom prst="rect">
            <a:avLst/>
          </a:prstGeom>
          <a:noFill/>
        </p:spPr>
        <p:txBody>
          <a:bodyPr wrap="square" lIns="91440" tIns="45720" rIns="91440" bIns="45720">
            <a:spAutoFit/>
          </a:bodyPr>
          <a:lstStyle/>
          <a:p>
            <a:r>
              <a:rPr lang="en-US" sz="2400" b="1" i="1" dirty="0" smtClean="0">
                <a:ln w="0"/>
                <a:solidFill>
                  <a:schemeClr val="bg1"/>
                </a:solidFill>
                <a:effectLst>
                  <a:outerShdw blurRad="38100" dist="19050" dir="2700000" algn="tl" rotWithShape="0">
                    <a:schemeClr val="dk1">
                      <a:alpha val="40000"/>
                    </a:schemeClr>
                  </a:outerShdw>
                </a:effectLst>
                <a:latin typeface="Constantia" panose="02030602050306030303" pitchFamily="18" charset="0"/>
              </a:rPr>
              <a:t>DELINEATE </a:t>
            </a:r>
          </a:p>
          <a:p>
            <a:r>
              <a:rPr lang="en-US" sz="2400" b="1" i="1" dirty="0" smtClean="0">
                <a:ln w="0"/>
                <a:solidFill>
                  <a:schemeClr val="bg1"/>
                </a:solidFill>
                <a:effectLst>
                  <a:outerShdw blurRad="38100" dist="19050" dir="2700000" algn="tl" rotWithShape="0">
                    <a:schemeClr val="dk1">
                      <a:alpha val="40000"/>
                    </a:schemeClr>
                  </a:outerShdw>
                </a:effectLst>
                <a:latin typeface="Constantia" panose="02030602050306030303" pitchFamily="18" charset="0"/>
              </a:rPr>
              <a:t>YOUR </a:t>
            </a:r>
            <a:r>
              <a:rPr lang="en-US" sz="2400" b="1" i="1" dirty="0">
                <a:ln w="0"/>
                <a:solidFill>
                  <a:schemeClr val="bg1"/>
                </a:solidFill>
                <a:effectLst>
                  <a:outerShdw blurRad="38100" dist="19050" dir="2700000" algn="tl" rotWithShape="0">
                    <a:schemeClr val="dk1">
                      <a:alpha val="40000"/>
                    </a:schemeClr>
                  </a:outerShdw>
                </a:effectLst>
                <a:latin typeface="Constantia" panose="02030602050306030303" pitchFamily="18" charset="0"/>
              </a:rPr>
              <a:t>FUTUTRE</a:t>
            </a:r>
            <a:br>
              <a:rPr lang="en-US" sz="2400" b="1" i="1" dirty="0">
                <a:ln w="0"/>
                <a:solidFill>
                  <a:schemeClr val="bg1"/>
                </a:solidFill>
                <a:effectLst>
                  <a:outerShdw blurRad="38100" dist="19050" dir="2700000" algn="tl" rotWithShape="0">
                    <a:schemeClr val="dk1">
                      <a:alpha val="40000"/>
                    </a:schemeClr>
                  </a:outerShdw>
                </a:effectLst>
                <a:latin typeface="Constantia" panose="02030602050306030303" pitchFamily="18" charset="0"/>
              </a:rPr>
            </a:br>
            <a:r>
              <a:rPr lang="en-US" sz="2400" b="1" i="1" dirty="0">
                <a:ln w="0"/>
                <a:solidFill>
                  <a:schemeClr val="bg1"/>
                </a:solidFill>
                <a:effectLst>
                  <a:outerShdw blurRad="38100" dist="19050" dir="2700000" algn="tl" rotWithShape="0">
                    <a:schemeClr val="dk1">
                      <a:alpha val="40000"/>
                    </a:schemeClr>
                  </a:outerShdw>
                </a:effectLst>
                <a:latin typeface="Constantia" panose="02030602050306030303" pitchFamily="18" charset="0"/>
              </a:rPr>
              <a:t>WITH YOUR </a:t>
            </a:r>
            <a:endParaRPr lang="en-US" sz="2400" b="1" i="1" dirty="0" smtClean="0">
              <a:ln w="0"/>
              <a:solidFill>
                <a:schemeClr val="bg1"/>
              </a:solidFill>
              <a:effectLst>
                <a:outerShdw blurRad="38100" dist="19050" dir="2700000" algn="tl" rotWithShape="0">
                  <a:schemeClr val="dk1">
                    <a:alpha val="40000"/>
                  </a:schemeClr>
                </a:outerShdw>
              </a:effectLst>
              <a:latin typeface="Constantia" panose="02030602050306030303" pitchFamily="18" charset="0"/>
            </a:endParaRPr>
          </a:p>
          <a:p>
            <a:r>
              <a:rPr lang="en-US" sz="2400" b="1" i="1" dirty="0" smtClean="0">
                <a:ln w="0"/>
                <a:solidFill>
                  <a:schemeClr val="bg1"/>
                </a:solidFill>
                <a:effectLst>
                  <a:outerShdw blurRad="38100" dist="19050" dir="2700000" algn="tl" rotWithShape="0">
                    <a:schemeClr val="dk1">
                      <a:alpha val="40000"/>
                    </a:schemeClr>
                  </a:outerShdw>
                </a:effectLst>
                <a:latin typeface="Constantia" panose="02030602050306030303" pitchFamily="18" charset="0"/>
              </a:rPr>
              <a:t>CREATIVITY</a:t>
            </a:r>
            <a:endParaRPr lang="en-US" sz="2400" b="1" i="1" dirty="0">
              <a:ln w="0"/>
              <a:solidFill>
                <a:schemeClr val="bg1"/>
              </a:solidFill>
              <a:effectLst>
                <a:outerShdw blurRad="38100" dist="19050" dir="2700000" algn="tl" rotWithShape="0">
                  <a:schemeClr val="dk1">
                    <a:alpha val="40000"/>
                  </a:schemeClr>
                </a:outerShdw>
              </a:effectLst>
              <a:latin typeface="Constantia" panose="02030602050306030303" pitchFamily="18" charset="0"/>
            </a:endParaRPr>
          </a:p>
        </p:txBody>
      </p:sp>
      <p:sp>
        <p:nvSpPr>
          <p:cNvPr id="25" name="Rounded Rectangle 24"/>
          <p:cNvSpPr/>
          <p:nvPr/>
        </p:nvSpPr>
        <p:spPr>
          <a:xfrm>
            <a:off x="988899" y="4529506"/>
            <a:ext cx="2483325" cy="353151"/>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400" dirty="0" smtClean="0">
                <a:solidFill>
                  <a:schemeClr val="bg1"/>
                </a:solidFill>
                <a:latin typeface="Eras Bold ITC" panose="020B0907030504020204" pitchFamily="34" charset="0"/>
              </a:rPr>
              <a:t>SIGN UP</a:t>
            </a:r>
            <a:endParaRPr lang="en-US" sz="1400" dirty="0">
              <a:solidFill>
                <a:schemeClr val="bg1"/>
              </a:solidFill>
              <a:latin typeface="Eras Bold ITC" panose="020B0907030504020204" pitchFamily="34" charset="0"/>
            </a:endParaRPr>
          </a:p>
        </p:txBody>
      </p:sp>
      <p:sp>
        <p:nvSpPr>
          <p:cNvPr id="85" name="Rounded Rectangle 84"/>
          <p:cNvSpPr/>
          <p:nvPr/>
        </p:nvSpPr>
        <p:spPr>
          <a:xfrm>
            <a:off x="988899" y="5051357"/>
            <a:ext cx="2483325" cy="335747"/>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solidFill>
                  <a:schemeClr val="tx1"/>
                </a:solidFill>
                <a:latin typeface="Eras Bold ITC" panose="020B0907030504020204" pitchFamily="34" charset="0"/>
              </a:rPr>
              <a:t>LOGIN</a:t>
            </a:r>
            <a:endParaRPr lang="en-US" sz="1400" dirty="0">
              <a:solidFill>
                <a:schemeClr val="tx1"/>
              </a:solidFill>
              <a:latin typeface="Eras Bold ITC" panose="020B0907030504020204" pitchFamily="34" charset="0"/>
            </a:endParaRPr>
          </a:p>
        </p:txBody>
      </p:sp>
      <p:sp>
        <p:nvSpPr>
          <p:cNvPr id="88" name="Rounded Rectangle 87"/>
          <p:cNvSpPr/>
          <p:nvPr/>
        </p:nvSpPr>
        <p:spPr>
          <a:xfrm>
            <a:off x="4733283" y="4418054"/>
            <a:ext cx="2534934" cy="311156"/>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solidFill>
                  <a:schemeClr val="tx1"/>
                </a:solidFill>
                <a:latin typeface="Eras Bold ITC" panose="020B0907030504020204" pitchFamily="34" charset="0"/>
              </a:rPr>
              <a:t>LOGIN</a:t>
            </a:r>
            <a:endParaRPr lang="en-US" sz="1400" dirty="0">
              <a:solidFill>
                <a:schemeClr val="tx1"/>
              </a:solidFill>
              <a:latin typeface="Eras Bold ITC" panose="020B0907030504020204" pitchFamily="34" charset="0"/>
            </a:endParaRPr>
          </a:p>
        </p:txBody>
      </p:sp>
      <p:cxnSp>
        <p:nvCxnSpPr>
          <p:cNvPr id="27" name="Straight Connector 26"/>
          <p:cNvCxnSpPr/>
          <p:nvPr/>
        </p:nvCxnSpPr>
        <p:spPr>
          <a:xfrm>
            <a:off x="4761421" y="2942947"/>
            <a:ext cx="2514929" cy="3234"/>
          </a:xfrm>
          <a:prstGeom prst="line">
            <a:avLst/>
          </a:prstGeom>
        </p:spPr>
        <p:style>
          <a:lnRef idx="1">
            <a:schemeClr val="accent2"/>
          </a:lnRef>
          <a:fillRef idx="0">
            <a:schemeClr val="accent2"/>
          </a:fillRef>
          <a:effectRef idx="0">
            <a:schemeClr val="accent2"/>
          </a:effectRef>
          <a:fontRef idx="minor">
            <a:schemeClr val="tx1"/>
          </a:fontRef>
        </p:style>
      </p:cxnSp>
      <p:cxnSp>
        <p:nvCxnSpPr>
          <p:cNvPr id="89" name="Straight Connector 88"/>
          <p:cNvCxnSpPr/>
          <p:nvPr/>
        </p:nvCxnSpPr>
        <p:spPr>
          <a:xfrm>
            <a:off x="4785759" y="3628907"/>
            <a:ext cx="2484498" cy="0"/>
          </a:xfrm>
          <a:prstGeom prst="line">
            <a:avLst/>
          </a:prstGeom>
        </p:spPr>
        <p:style>
          <a:lnRef idx="1">
            <a:schemeClr val="accent2"/>
          </a:lnRef>
          <a:fillRef idx="0">
            <a:schemeClr val="accent2"/>
          </a:fillRef>
          <a:effectRef idx="0">
            <a:schemeClr val="accent2"/>
          </a:effectRef>
          <a:fontRef idx="minor">
            <a:schemeClr val="tx1"/>
          </a:fontRef>
        </p:style>
      </p:cxnSp>
      <p:sp>
        <p:nvSpPr>
          <p:cNvPr id="94" name="Rectangle 93"/>
          <p:cNvSpPr/>
          <p:nvPr/>
        </p:nvSpPr>
        <p:spPr>
          <a:xfrm>
            <a:off x="3951975" y="3635765"/>
            <a:ext cx="5482867" cy="261610"/>
          </a:xfrm>
          <a:prstGeom prst="rect">
            <a:avLst/>
          </a:prstGeom>
          <a:noFill/>
        </p:spPr>
        <p:txBody>
          <a:bodyPr wrap="square" lIns="91440" tIns="45720" rIns="91440" bIns="45720">
            <a:spAutoFit/>
          </a:bodyPr>
          <a:lstStyle/>
          <a:p>
            <a:pPr algn="ctr"/>
            <a:r>
              <a:rPr lang="en-US" sz="105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rPr>
              <a:t>Forgot Password?</a:t>
            </a:r>
            <a:endParaRPr lang="en-US" sz="105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5" name="Rectangle 94"/>
          <p:cNvSpPr/>
          <p:nvPr/>
        </p:nvSpPr>
        <p:spPr>
          <a:xfrm>
            <a:off x="2481560" y="2684571"/>
            <a:ext cx="5482867" cy="261610"/>
          </a:xfrm>
          <a:prstGeom prst="rect">
            <a:avLst/>
          </a:prstGeom>
          <a:noFill/>
        </p:spPr>
        <p:txBody>
          <a:bodyPr wrap="squar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USERNAME</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6" name="Rectangle 95"/>
          <p:cNvSpPr/>
          <p:nvPr/>
        </p:nvSpPr>
        <p:spPr>
          <a:xfrm>
            <a:off x="2493410" y="3352396"/>
            <a:ext cx="5482867" cy="261610"/>
          </a:xfrm>
          <a:prstGeom prst="rect">
            <a:avLst/>
          </a:prstGeom>
          <a:noFill/>
        </p:spPr>
        <p:txBody>
          <a:bodyPr wrap="squar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PASSWORD</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7" name="Rectangle 96"/>
          <p:cNvSpPr/>
          <p:nvPr/>
        </p:nvSpPr>
        <p:spPr>
          <a:xfrm>
            <a:off x="3298603" y="5290021"/>
            <a:ext cx="5482867" cy="261610"/>
          </a:xfrm>
          <a:prstGeom prst="rect">
            <a:avLst/>
          </a:prstGeom>
          <a:noFill/>
        </p:spPr>
        <p:txBody>
          <a:bodyPr wrap="square" lIns="91440" tIns="45720" rIns="91440" bIns="45720">
            <a:spAutoFit/>
          </a:bodyPr>
          <a:lstStyle/>
          <a:p>
            <a:pPr algn="ctr"/>
            <a:r>
              <a:rPr lang="en-US" sz="105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SIGN UP</a:t>
            </a:r>
            <a:endParaRPr lang="en-US" sz="105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05" name="Oval 104"/>
          <p:cNvSpPr/>
          <p:nvPr/>
        </p:nvSpPr>
        <p:spPr>
          <a:xfrm>
            <a:off x="1455792" y="4035279"/>
            <a:ext cx="222068" cy="215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Oval 105"/>
          <p:cNvSpPr/>
          <p:nvPr/>
        </p:nvSpPr>
        <p:spPr>
          <a:xfrm>
            <a:off x="1924427" y="4035279"/>
            <a:ext cx="222068" cy="215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7" name="Oval 106"/>
          <p:cNvSpPr/>
          <p:nvPr/>
        </p:nvSpPr>
        <p:spPr>
          <a:xfrm>
            <a:off x="2359626" y="4048136"/>
            <a:ext cx="222068" cy="215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Oval 107"/>
          <p:cNvSpPr/>
          <p:nvPr/>
        </p:nvSpPr>
        <p:spPr>
          <a:xfrm>
            <a:off x="2800425" y="4035279"/>
            <a:ext cx="222068" cy="215096"/>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874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rotWithShape="1">
          <a:blip r:embed="rId2"/>
          <a:srcRect l="16643" t="8378" r="27611" b="2327"/>
          <a:stretch/>
        </p:blipFill>
        <p:spPr>
          <a:xfrm>
            <a:off x="4597399" y="1117599"/>
            <a:ext cx="2971649" cy="4609355"/>
          </a:xfrm>
          <a:prstGeom prst="rect">
            <a:avLst/>
          </a:prstGeom>
        </p:spPr>
      </p:pic>
      <p:pic>
        <p:nvPicPr>
          <p:cNvPr id="100" name="Picture 99"/>
          <p:cNvPicPr>
            <a:picLocks noChangeAspect="1"/>
          </p:cNvPicPr>
          <p:nvPr/>
        </p:nvPicPr>
        <p:blipFill rotWithShape="1">
          <a:blip r:embed="rId2"/>
          <a:srcRect l="16643" t="8378" r="27611" b="2327"/>
          <a:stretch/>
        </p:blipFill>
        <p:spPr>
          <a:xfrm>
            <a:off x="8548757" y="1148276"/>
            <a:ext cx="2988454" cy="4609355"/>
          </a:xfrm>
          <a:prstGeom prst="rect">
            <a:avLst/>
          </a:prstGeom>
        </p:spPr>
      </p:pic>
      <p:pic>
        <p:nvPicPr>
          <p:cNvPr id="91" name="Picture 90"/>
          <p:cNvPicPr>
            <a:picLocks noChangeAspect="1"/>
          </p:cNvPicPr>
          <p:nvPr/>
        </p:nvPicPr>
        <p:blipFill rotWithShape="1">
          <a:blip r:embed="rId2"/>
          <a:srcRect l="16643" t="8378" r="27611" b="2327"/>
          <a:stretch/>
        </p:blipFill>
        <p:spPr>
          <a:xfrm>
            <a:off x="735785" y="1148276"/>
            <a:ext cx="2910347" cy="4609355"/>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7457" y="280249"/>
            <a:ext cx="6317843" cy="620354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24" y="280249"/>
            <a:ext cx="6203543" cy="620354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3588" y="325418"/>
            <a:ext cx="6337300" cy="6203543"/>
          </a:xfrm>
          <a:prstGeom prst="rect">
            <a:avLst/>
          </a:prstGeom>
        </p:spPr>
      </p:pic>
      <p:sp>
        <p:nvSpPr>
          <p:cNvPr id="5" name="Rectangle 4"/>
          <p:cNvSpPr/>
          <p:nvPr/>
        </p:nvSpPr>
        <p:spPr>
          <a:xfrm>
            <a:off x="710436" y="1054906"/>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1029308" y="1087010"/>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7" name="Flowchart: Alternate Process 6"/>
          <p:cNvSpPr/>
          <p:nvPr/>
        </p:nvSpPr>
        <p:spPr>
          <a:xfrm>
            <a:off x="2464205" y="1176535"/>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0563" y="1204971"/>
            <a:ext cx="187585" cy="187585"/>
          </a:xfrm>
          <a:prstGeom prst="rect">
            <a:avLst/>
          </a:prstGeom>
        </p:spPr>
      </p:pic>
      <p:sp>
        <p:nvSpPr>
          <p:cNvPr id="9" name="Rectangle 8"/>
          <p:cNvSpPr/>
          <p:nvPr/>
        </p:nvSpPr>
        <p:spPr>
          <a:xfrm>
            <a:off x="684897" y="1912931"/>
            <a:ext cx="2936784" cy="3774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764875" y="1176535"/>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1" name="Oval 10"/>
          <p:cNvSpPr/>
          <p:nvPr/>
        </p:nvSpPr>
        <p:spPr>
          <a:xfrm>
            <a:off x="787670" y="1196725"/>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2" name="Oval 11"/>
          <p:cNvSpPr/>
          <p:nvPr/>
        </p:nvSpPr>
        <p:spPr>
          <a:xfrm>
            <a:off x="819111" y="1222431"/>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4" name="Rectangle 13"/>
          <p:cNvSpPr/>
          <p:nvPr/>
        </p:nvSpPr>
        <p:spPr>
          <a:xfrm>
            <a:off x="2656731" y="1587172"/>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5" name="Rectangle 14"/>
          <p:cNvSpPr/>
          <p:nvPr/>
        </p:nvSpPr>
        <p:spPr>
          <a:xfrm>
            <a:off x="677819" y="1571203"/>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6" name="Rectangle 15"/>
          <p:cNvSpPr/>
          <p:nvPr/>
        </p:nvSpPr>
        <p:spPr>
          <a:xfrm>
            <a:off x="710436" y="1990518"/>
            <a:ext cx="2932857" cy="491657"/>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Ashiyaart</a:t>
            </a:r>
            <a:r>
              <a:rPr lang="en-US"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 Art Tips</a:t>
            </a:r>
          </a:p>
        </p:txBody>
      </p:sp>
      <p:sp>
        <p:nvSpPr>
          <p:cNvPr id="17" name="Rectangle 16"/>
          <p:cNvSpPr/>
          <p:nvPr/>
        </p:nvSpPr>
        <p:spPr>
          <a:xfrm>
            <a:off x="674044" y="5284555"/>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2514" y="5391370"/>
            <a:ext cx="335346" cy="263486"/>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51840" y="5341365"/>
            <a:ext cx="361848" cy="300812"/>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78328" y="5341365"/>
            <a:ext cx="370455" cy="353849"/>
          </a:xfrm>
          <a:prstGeom prst="rect">
            <a:avLst/>
          </a:prstGeom>
        </p:spPr>
      </p:pic>
      <p:sp>
        <p:nvSpPr>
          <p:cNvPr id="23" name="Round Diagonal Corner Rectangle 22"/>
          <p:cNvSpPr/>
          <p:nvPr/>
        </p:nvSpPr>
        <p:spPr>
          <a:xfrm>
            <a:off x="1710662" y="1571762"/>
            <a:ext cx="871673"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1287" y="2767616"/>
            <a:ext cx="2878200" cy="947134"/>
          </a:xfrm>
          <a:prstGeom prst="rect">
            <a:avLst/>
          </a:prstGeom>
        </p:spPr>
      </p:pic>
      <p:sp>
        <p:nvSpPr>
          <p:cNvPr id="13" name="Rectangle 12"/>
          <p:cNvSpPr/>
          <p:nvPr/>
        </p:nvSpPr>
        <p:spPr>
          <a:xfrm>
            <a:off x="1669559" y="1603567"/>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5" name="Round Diagonal Corner Rectangle 24"/>
          <p:cNvSpPr/>
          <p:nvPr/>
        </p:nvSpPr>
        <p:spPr>
          <a:xfrm>
            <a:off x="839228" y="5385349"/>
            <a:ext cx="561988" cy="340541"/>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5417" y="5374380"/>
            <a:ext cx="383251" cy="312983"/>
          </a:xfrm>
          <a:prstGeom prst="rect">
            <a:avLst/>
          </a:prstGeom>
        </p:spPr>
      </p:pic>
      <p:sp>
        <p:nvSpPr>
          <p:cNvPr id="32" name="Rectangle 31"/>
          <p:cNvSpPr/>
          <p:nvPr/>
        </p:nvSpPr>
        <p:spPr>
          <a:xfrm>
            <a:off x="2980585" y="3930774"/>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rgbClr val="FF0066"/>
                </a:solidFill>
              </a:rPr>
              <a:t>45,679</a:t>
            </a:r>
            <a:endParaRPr lang="en-US" sz="1200" dirty="0">
              <a:solidFill>
                <a:srgbClr val="FF0066"/>
              </a:solidFill>
            </a:endParaRPr>
          </a:p>
        </p:txBody>
      </p: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13370" y="3948582"/>
            <a:ext cx="209646" cy="209646"/>
          </a:xfrm>
          <a:prstGeom prst="rect">
            <a:avLst/>
          </a:prstGeom>
        </p:spPr>
      </p:pic>
      <p:sp>
        <p:nvSpPr>
          <p:cNvPr id="34" name="Rectangle 33"/>
          <p:cNvSpPr/>
          <p:nvPr/>
        </p:nvSpPr>
        <p:spPr>
          <a:xfrm>
            <a:off x="2182953" y="3930774"/>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accent6">
                    <a:lumMod val="60000"/>
                    <a:lumOff val="40000"/>
                  </a:schemeClr>
                </a:solidFill>
              </a:rPr>
              <a:t>12,678</a:t>
            </a:r>
            <a:endParaRPr lang="en-US" sz="1200" dirty="0">
              <a:solidFill>
                <a:schemeClr val="accent6">
                  <a:lumMod val="60000"/>
                  <a:lumOff val="40000"/>
                </a:schemeClr>
              </a:solidFill>
            </a:endParaRPr>
          </a:p>
        </p:txBody>
      </p:sp>
      <p:pic>
        <p:nvPicPr>
          <p:cNvPr id="35" name="Picture 3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2014590" y="3926375"/>
            <a:ext cx="213078" cy="213078"/>
          </a:xfrm>
          <a:prstGeom prst="rect">
            <a:avLst/>
          </a:prstGeom>
        </p:spPr>
      </p:pic>
      <p:sp>
        <p:nvSpPr>
          <p:cNvPr id="36" name="Rectangle 35"/>
          <p:cNvSpPr/>
          <p:nvPr/>
        </p:nvSpPr>
        <p:spPr>
          <a:xfrm>
            <a:off x="959463" y="3896645"/>
            <a:ext cx="938952" cy="276999"/>
          </a:xfrm>
          <a:prstGeom prst="rect">
            <a:avLst/>
          </a:prstGeom>
          <a:noFill/>
        </p:spPr>
        <p:txBody>
          <a:bodyPr wrap="square" lIns="91440" tIns="45720" rIns="91440" bIns="45720">
            <a:spAutoFit/>
          </a:bodyPr>
          <a:lstStyle/>
          <a:p>
            <a:pPr algn="ctr"/>
            <a:r>
              <a:rPr lang="en-US" sz="1200"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7" name="Picture 3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226" y="3923776"/>
            <a:ext cx="215677" cy="215677"/>
          </a:xfrm>
          <a:prstGeom prst="rect">
            <a:avLst/>
          </a:prstGeom>
        </p:spPr>
      </p:pic>
      <p:sp>
        <p:nvSpPr>
          <p:cNvPr id="38" name="Rectangle 37"/>
          <p:cNvSpPr/>
          <p:nvPr/>
        </p:nvSpPr>
        <p:spPr>
          <a:xfrm>
            <a:off x="703075" y="4230094"/>
            <a:ext cx="2932857" cy="62710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DRAW THIS IN YOUR STYLE CHALLENGE</a:t>
            </a:r>
          </a:p>
          <a:p>
            <a:endParaRPr lang="en-US" sz="11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9" name="Picture 38"/>
          <p:cNvPicPr>
            <a:picLocks noChangeAspect="1"/>
          </p:cNvPicPr>
          <p:nvPr/>
        </p:nvPicPr>
        <p:blipFill rotWithShape="1">
          <a:blip r:embed="rId13" cstate="print">
            <a:extLst>
              <a:ext uri="{28A0092B-C50C-407E-A947-70E740481C1C}">
                <a14:useLocalDpi xmlns:a14="http://schemas.microsoft.com/office/drawing/2010/main" val="0"/>
              </a:ext>
            </a:extLst>
          </a:blip>
          <a:srcRect b="77800"/>
          <a:stretch/>
        </p:blipFill>
        <p:spPr>
          <a:xfrm>
            <a:off x="764875" y="5172211"/>
            <a:ext cx="2793825" cy="123689"/>
          </a:xfrm>
          <a:prstGeom prst="rect">
            <a:avLst/>
          </a:prstGeom>
        </p:spPr>
      </p:pic>
      <p:sp>
        <p:nvSpPr>
          <p:cNvPr id="40" name="Rectangle 39"/>
          <p:cNvSpPr/>
          <p:nvPr/>
        </p:nvSpPr>
        <p:spPr>
          <a:xfrm>
            <a:off x="4624332" y="1062757"/>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p:cNvSpPr/>
          <p:nvPr/>
        </p:nvSpPr>
        <p:spPr>
          <a:xfrm>
            <a:off x="4951828" y="1120348"/>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42" name="Flowchart: Alternate Process 41"/>
          <p:cNvSpPr/>
          <p:nvPr/>
        </p:nvSpPr>
        <p:spPr>
          <a:xfrm>
            <a:off x="6378101" y="1184386"/>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4459" y="1212822"/>
            <a:ext cx="187585" cy="187585"/>
          </a:xfrm>
          <a:prstGeom prst="rect">
            <a:avLst/>
          </a:prstGeom>
        </p:spPr>
      </p:pic>
      <p:sp>
        <p:nvSpPr>
          <p:cNvPr id="44" name="Rectangle 43"/>
          <p:cNvSpPr/>
          <p:nvPr/>
        </p:nvSpPr>
        <p:spPr>
          <a:xfrm>
            <a:off x="4598792" y="1920782"/>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678771" y="118438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6" name="Oval 45"/>
          <p:cNvSpPr/>
          <p:nvPr/>
        </p:nvSpPr>
        <p:spPr>
          <a:xfrm>
            <a:off x="4701566" y="120457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47" name="Oval 46"/>
          <p:cNvSpPr/>
          <p:nvPr/>
        </p:nvSpPr>
        <p:spPr>
          <a:xfrm>
            <a:off x="4733007" y="123028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9" name="Rectangle 48"/>
          <p:cNvSpPr/>
          <p:nvPr/>
        </p:nvSpPr>
        <p:spPr>
          <a:xfrm>
            <a:off x="4591715" y="1579054"/>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0" name="Rectangle 49"/>
          <p:cNvSpPr/>
          <p:nvPr/>
        </p:nvSpPr>
        <p:spPr>
          <a:xfrm>
            <a:off x="4624332" y="1998369"/>
            <a:ext cx="2932857" cy="752218"/>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Cologne Says it wants a Gerhard Richter Museum. But he said he doesn’t need one</a:t>
            </a:r>
            <a:endParaRPr lang="en-US" sz="12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1" name="Rectangle 50"/>
          <p:cNvSpPr/>
          <p:nvPr/>
        </p:nvSpPr>
        <p:spPr>
          <a:xfrm>
            <a:off x="4587940" y="5348661"/>
            <a:ext cx="2973176" cy="359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6410" y="5399221"/>
            <a:ext cx="335346" cy="263486"/>
          </a:xfrm>
          <a:prstGeom prst="rect">
            <a:avLst/>
          </a:prstGeom>
        </p:spPr>
      </p:pic>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5736" y="5349216"/>
            <a:ext cx="361848" cy="300812"/>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92224" y="5349216"/>
            <a:ext cx="370455" cy="353849"/>
          </a:xfrm>
          <a:prstGeom prst="rect">
            <a:avLst/>
          </a:prstGeom>
        </p:spPr>
      </p:pic>
      <p:sp>
        <p:nvSpPr>
          <p:cNvPr id="55" name="Round Diagonal Corner Rectangle 54"/>
          <p:cNvSpPr/>
          <p:nvPr/>
        </p:nvSpPr>
        <p:spPr>
          <a:xfrm>
            <a:off x="6561087" y="1527866"/>
            <a:ext cx="871673"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p:cNvSpPr/>
          <p:nvPr/>
        </p:nvSpPr>
        <p:spPr>
          <a:xfrm>
            <a:off x="5583455" y="1611418"/>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7" name="Round Diagonal Corner Rectangle 56"/>
          <p:cNvSpPr/>
          <p:nvPr/>
        </p:nvSpPr>
        <p:spPr>
          <a:xfrm>
            <a:off x="4753124" y="5374380"/>
            <a:ext cx="561988" cy="359361"/>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7334" y="5350289"/>
            <a:ext cx="383251" cy="383251"/>
          </a:xfrm>
          <a:prstGeom prst="rect">
            <a:avLst/>
          </a:prstGeom>
        </p:spPr>
      </p:pic>
      <p:sp>
        <p:nvSpPr>
          <p:cNvPr id="48" name="Rectangle 47"/>
          <p:cNvSpPr/>
          <p:nvPr/>
        </p:nvSpPr>
        <p:spPr>
          <a:xfrm>
            <a:off x="6570627" y="1595023"/>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63" name="Picture 6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53085" y="3046203"/>
            <a:ext cx="2872575" cy="1265780"/>
          </a:xfrm>
          <a:prstGeom prst="rect">
            <a:avLst/>
          </a:prstGeom>
        </p:spPr>
      </p:pic>
      <p:sp>
        <p:nvSpPr>
          <p:cNvPr id="61" name="Rectangle 60"/>
          <p:cNvSpPr/>
          <p:nvPr/>
        </p:nvSpPr>
        <p:spPr>
          <a:xfrm>
            <a:off x="4580967" y="2782578"/>
            <a:ext cx="1239565"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By: Kate Brown</a:t>
            </a:r>
            <a:endParaRPr lang="en-US" sz="9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4" name="Rectangle 63"/>
          <p:cNvSpPr/>
          <p:nvPr/>
        </p:nvSpPr>
        <p:spPr>
          <a:xfrm>
            <a:off x="4622395" y="4393657"/>
            <a:ext cx="2932857" cy="62327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Who is the Mysterious Consortium that owns a supposed younger version of  ‘Mona Lisa’? </a:t>
            </a:r>
            <a:endParaRPr lang="en-US" sz="12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66" name="Picture 65"/>
          <p:cNvPicPr>
            <a:picLocks noChangeAspect="1"/>
          </p:cNvPicPr>
          <p:nvPr/>
        </p:nvPicPr>
        <p:blipFill rotWithShape="1">
          <a:blip r:embed="rId15" cstate="print">
            <a:extLst>
              <a:ext uri="{28A0092B-C50C-407E-A947-70E740481C1C}">
                <a14:useLocalDpi xmlns:a14="http://schemas.microsoft.com/office/drawing/2010/main" val="0"/>
              </a:ext>
            </a:extLst>
          </a:blip>
          <a:srcRect b="77798"/>
          <a:stretch/>
        </p:blipFill>
        <p:spPr>
          <a:xfrm>
            <a:off x="4676066" y="5262747"/>
            <a:ext cx="2835787" cy="45719"/>
          </a:xfrm>
          <a:prstGeom prst="rect">
            <a:avLst/>
          </a:prstGeom>
        </p:spPr>
      </p:pic>
      <p:sp>
        <p:nvSpPr>
          <p:cNvPr id="67" name="Rectangle 66"/>
          <p:cNvSpPr/>
          <p:nvPr/>
        </p:nvSpPr>
        <p:spPr>
          <a:xfrm>
            <a:off x="8526137" y="1012736"/>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Rectangle 67"/>
          <p:cNvSpPr/>
          <p:nvPr/>
        </p:nvSpPr>
        <p:spPr>
          <a:xfrm>
            <a:off x="8938042" y="1102823"/>
            <a:ext cx="750526"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Notes</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71" name="Rectangle 70"/>
          <p:cNvSpPr/>
          <p:nvPr/>
        </p:nvSpPr>
        <p:spPr>
          <a:xfrm>
            <a:off x="8540824" y="1959094"/>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2" name="Oval 71"/>
          <p:cNvSpPr/>
          <p:nvPr/>
        </p:nvSpPr>
        <p:spPr>
          <a:xfrm>
            <a:off x="8615433" y="118438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3" name="Oval 72"/>
          <p:cNvSpPr/>
          <p:nvPr/>
        </p:nvSpPr>
        <p:spPr>
          <a:xfrm>
            <a:off x="8638228" y="120457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4" name="Oval 73"/>
          <p:cNvSpPr/>
          <p:nvPr/>
        </p:nvSpPr>
        <p:spPr>
          <a:xfrm>
            <a:off x="8669669" y="123028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6" name="Rectangle 75"/>
          <p:cNvSpPr/>
          <p:nvPr/>
        </p:nvSpPr>
        <p:spPr>
          <a:xfrm>
            <a:off x="8524602" y="5292406"/>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02398" y="5349216"/>
            <a:ext cx="361848" cy="300812"/>
          </a:xfrm>
          <a:prstGeom prst="rect">
            <a:avLst/>
          </a:prstGeom>
        </p:spPr>
      </p:pic>
      <p:pic>
        <p:nvPicPr>
          <p:cNvPr id="79" name="Picture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28886" y="5349216"/>
            <a:ext cx="370455" cy="353849"/>
          </a:xfrm>
          <a:prstGeom prst="rect">
            <a:avLst/>
          </a:prstGeom>
        </p:spPr>
      </p:pic>
      <p:sp>
        <p:nvSpPr>
          <p:cNvPr id="80" name="Round Diagonal Corner Rectangle 79"/>
          <p:cNvSpPr/>
          <p:nvPr/>
        </p:nvSpPr>
        <p:spPr>
          <a:xfrm>
            <a:off x="8669669" y="1578770"/>
            <a:ext cx="1348826" cy="326592"/>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ound Diagonal Corner Rectangle 81"/>
          <p:cNvSpPr/>
          <p:nvPr/>
        </p:nvSpPr>
        <p:spPr>
          <a:xfrm>
            <a:off x="9489013" y="5385349"/>
            <a:ext cx="561988" cy="372282"/>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ctangle 82"/>
          <p:cNvSpPr/>
          <p:nvPr/>
        </p:nvSpPr>
        <p:spPr>
          <a:xfrm>
            <a:off x="10118549" y="1579053"/>
            <a:ext cx="1376515"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Messages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78355" y="5374380"/>
            <a:ext cx="383251" cy="383251"/>
          </a:xfrm>
          <a:prstGeom prst="rect">
            <a:avLst/>
          </a:prstGeom>
        </p:spPr>
      </p:pic>
      <p:sp>
        <p:nvSpPr>
          <p:cNvPr id="75" name="Rectangle 74"/>
          <p:cNvSpPr/>
          <p:nvPr/>
        </p:nvSpPr>
        <p:spPr>
          <a:xfrm>
            <a:off x="8757837" y="1587171"/>
            <a:ext cx="1293163"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Notifications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6" name="Round Diagonal Corner Rectangle 85"/>
          <p:cNvSpPr/>
          <p:nvPr/>
        </p:nvSpPr>
        <p:spPr>
          <a:xfrm>
            <a:off x="8560994" y="1959094"/>
            <a:ext cx="2978389" cy="33773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dirty="0" smtClean="0">
                <a:latin typeface="Eras Bold ITC" panose="020B0907030504020204" pitchFamily="34" charset="0"/>
              </a:rPr>
              <a:t>Friday, August 2 2019</a:t>
            </a:r>
            <a:endParaRPr lang="en-US" sz="1000" dirty="0">
              <a:latin typeface="Eras Bold ITC" panose="020B0907030504020204" pitchFamily="34" charset="0"/>
            </a:endParaRPr>
          </a:p>
        </p:txBody>
      </p:sp>
      <p:sp>
        <p:nvSpPr>
          <p:cNvPr id="87" name="Rectangle 86"/>
          <p:cNvSpPr/>
          <p:nvPr/>
        </p:nvSpPr>
        <p:spPr>
          <a:xfrm>
            <a:off x="11221711" y="1010490"/>
            <a:ext cx="210314" cy="461665"/>
          </a:xfrm>
          <a:prstGeom prst="rect">
            <a:avLst/>
          </a:prstGeom>
          <a:noFill/>
        </p:spPr>
        <p:txBody>
          <a:bodyPr wrap="none" lIns="91440" tIns="45720" rIns="91440" bIns="45720">
            <a:spAutoFit/>
          </a:bodyPr>
          <a:lstStyle/>
          <a:p>
            <a:pPr algn="ctr"/>
            <a:r>
              <a:rPr lang="en-US" sz="80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endParaRPr lang="en-US" sz="80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a:p>
            <a:pPr algn="ctr"/>
            <a:r>
              <a:rPr lang="en-US" sz="8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p>
          <a:p>
            <a:pPr algn="ctr"/>
            <a:r>
              <a:rPr lang="en-US" sz="80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endPar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88" name="Rectangle 87"/>
          <p:cNvSpPr/>
          <p:nvPr/>
        </p:nvSpPr>
        <p:spPr>
          <a:xfrm>
            <a:off x="8550099" y="1224727"/>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89" name="Rectangle 88"/>
          <p:cNvSpPr/>
          <p:nvPr/>
        </p:nvSpPr>
        <p:spPr>
          <a:xfrm>
            <a:off x="4611154" y="1218830"/>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90" name="Rectangle 89"/>
          <p:cNvSpPr/>
          <p:nvPr/>
        </p:nvSpPr>
        <p:spPr>
          <a:xfrm>
            <a:off x="708475" y="1216883"/>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1568" y="5438269"/>
            <a:ext cx="335346" cy="263486"/>
          </a:xfrm>
          <a:prstGeom prst="rect">
            <a:avLst/>
          </a:prstGeom>
        </p:spPr>
      </p:pic>
      <p:sp>
        <p:nvSpPr>
          <p:cNvPr id="81" name="Rectangle 80"/>
          <p:cNvSpPr/>
          <p:nvPr/>
        </p:nvSpPr>
        <p:spPr>
          <a:xfrm>
            <a:off x="8997992" y="2450801"/>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r>
              <a:rPr lang="en-US" sz="11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liked your photo</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27" name="Picture 26"/>
          <p:cNvPicPr>
            <a:picLocks noChangeAspect="1"/>
          </p:cNvPicPr>
          <p:nvPr/>
        </p:nvPicPr>
        <p:blipFill rotWithShape="1">
          <a:blip r:embed="rId16" cstate="print">
            <a:extLst>
              <a:ext uri="{28A0092B-C50C-407E-A947-70E740481C1C}">
                <a14:useLocalDpi xmlns:a14="http://schemas.microsoft.com/office/drawing/2010/main" val="0"/>
              </a:ext>
            </a:extLst>
          </a:blip>
          <a:srcRect l="26932"/>
          <a:stretch/>
        </p:blipFill>
        <p:spPr>
          <a:xfrm>
            <a:off x="8700689" y="2442683"/>
            <a:ext cx="434281" cy="334324"/>
          </a:xfrm>
          <a:prstGeom prst="rect">
            <a:avLst/>
          </a:prstGeom>
        </p:spPr>
      </p:pic>
      <p:pic>
        <p:nvPicPr>
          <p:cNvPr id="29" name="Picture 2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39535" y="2482175"/>
            <a:ext cx="208714" cy="208714"/>
          </a:xfrm>
          <a:prstGeom prst="rect">
            <a:avLst/>
          </a:prstGeom>
        </p:spPr>
      </p:pic>
      <p:sp>
        <p:nvSpPr>
          <p:cNvPr id="95" name="Round Diagonal Corner Rectangle 94"/>
          <p:cNvSpPr/>
          <p:nvPr/>
        </p:nvSpPr>
        <p:spPr>
          <a:xfrm>
            <a:off x="8521258" y="2885195"/>
            <a:ext cx="3015953" cy="37614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8713905" y="2910958"/>
            <a:ext cx="428395" cy="336914"/>
          </a:xfrm>
          <a:prstGeom prst="rect">
            <a:avLst/>
          </a:prstGeom>
        </p:spPr>
      </p:pic>
      <p:sp>
        <p:nvSpPr>
          <p:cNvPr id="92" name="Rectangle 91"/>
          <p:cNvSpPr/>
          <p:nvPr/>
        </p:nvSpPr>
        <p:spPr>
          <a:xfrm>
            <a:off x="9023447" y="2944685"/>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Kawanocy</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liked your photo</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94" name="Picture 9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239535" y="2950559"/>
            <a:ext cx="208714" cy="208714"/>
          </a:xfrm>
          <a:prstGeom prst="rect">
            <a:avLst/>
          </a:prstGeom>
        </p:spPr>
      </p:pic>
      <p:sp>
        <p:nvSpPr>
          <p:cNvPr id="62" name="Rectangle 61"/>
          <p:cNvSpPr/>
          <p:nvPr/>
        </p:nvSpPr>
        <p:spPr>
          <a:xfrm>
            <a:off x="6569171" y="2767616"/>
            <a:ext cx="123956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D</a:t>
            </a:r>
            <a:r>
              <a:rPr lang="en-US" sz="10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etails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6" name="Rectangle 95"/>
          <p:cNvSpPr/>
          <p:nvPr/>
        </p:nvSpPr>
        <p:spPr>
          <a:xfrm>
            <a:off x="6564939" y="5035238"/>
            <a:ext cx="123956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D</a:t>
            </a:r>
            <a:r>
              <a:rPr lang="en-US" sz="10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etails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7" name="Rectangle 96"/>
          <p:cNvSpPr/>
          <p:nvPr/>
        </p:nvSpPr>
        <p:spPr>
          <a:xfrm>
            <a:off x="4533545" y="5059929"/>
            <a:ext cx="1239565"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By: Kate Brown</a:t>
            </a:r>
            <a:endParaRPr lang="en-US" sz="9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8" name="Rectangle 97"/>
          <p:cNvSpPr/>
          <p:nvPr/>
        </p:nvSpPr>
        <p:spPr>
          <a:xfrm>
            <a:off x="2507751" y="2483100"/>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9" name="Rectangle 98"/>
          <p:cNvSpPr/>
          <p:nvPr/>
        </p:nvSpPr>
        <p:spPr>
          <a:xfrm>
            <a:off x="2476058" y="4867749"/>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Tree>
    <p:extLst>
      <p:ext uri="{BB962C8B-B14F-4D97-AF65-F5344CB8AC3E}">
        <p14:creationId xmlns:p14="http://schemas.microsoft.com/office/powerpoint/2010/main" val="2885792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p:cNvPicPr>
            <a:picLocks noChangeAspect="1"/>
          </p:cNvPicPr>
          <p:nvPr/>
        </p:nvPicPr>
        <p:blipFill rotWithShape="1">
          <a:blip r:embed="rId2"/>
          <a:srcRect l="16643" t="8378" r="27611" b="2327"/>
          <a:stretch/>
        </p:blipFill>
        <p:spPr>
          <a:xfrm>
            <a:off x="890269" y="1257819"/>
            <a:ext cx="2931761" cy="4609355"/>
          </a:xfrm>
          <a:prstGeom prst="rect">
            <a:avLst/>
          </a:prstGeom>
        </p:spPr>
      </p:pic>
      <p:pic>
        <p:nvPicPr>
          <p:cNvPr id="111" name="Picture 110"/>
          <p:cNvPicPr>
            <a:picLocks noChangeAspect="1"/>
          </p:cNvPicPr>
          <p:nvPr/>
        </p:nvPicPr>
        <p:blipFill rotWithShape="1">
          <a:blip r:embed="rId2"/>
          <a:srcRect l="16643" t="8378" r="27611" b="2327"/>
          <a:stretch/>
        </p:blipFill>
        <p:spPr>
          <a:xfrm>
            <a:off x="4763795" y="1167578"/>
            <a:ext cx="2931761" cy="4609355"/>
          </a:xfrm>
          <a:prstGeom prst="rect">
            <a:avLst/>
          </a:prstGeom>
        </p:spPr>
      </p:pic>
      <p:pic>
        <p:nvPicPr>
          <p:cNvPr id="112" name="Picture 111"/>
          <p:cNvPicPr>
            <a:picLocks noChangeAspect="1"/>
          </p:cNvPicPr>
          <p:nvPr/>
        </p:nvPicPr>
        <p:blipFill rotWithShape="1">
          <a:blip r:embed="rId2"/>
          <a:srcRect l="16643" t="8378" r="27611" b="2327"/>
          <a:stretch/>
        </p:blipFill>
        <p:spPr>
          <a:xfrm>
            <a:off x="8659387" y="937295"/>
            <a:ext cx="2931761" cy="4763121"/>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984" y="381071"/>
            <a:ext cx="6317843" cy="6203543"/>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1840" y="381071"/>
            <a:ext cx="6291766" cy="6203543"/>
          </a:xfrm>
          <a:prstGeom prst="rect">
            <a:avLst/>
          </a:prstGeom>
        </p:spPr>
      </p:pic>
      <p:pic>
        <p:nvPicPr>
          <p:cNvPr id="68" name="Picture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67797" y="203684"/>
            <a:ext cx="6317843" cy="6203543"/>
          </a:xfrm>
          <a:prstGeom prst="rect">
            <a:avLst/>
          </a:prstGeom>
        </p:spPr>
      </p:pic>
      <p:sp>
        <p:nvSpPr>
          <p:cNvPr id="2" name="Rectangle 1"/>
          <p:cNvSpPr/>
          <p:nvPr/>
        </p:nvSpPr>
        <p:spPr>
          <a:xfrm>
            <a:off x="832114" y="1104176"/>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p:cNvSpPr/>
          <p:nvPr/>
        </p:nvSpPr>
        <p:spPr>
          <a:xfrm>
            <a:off x="1244019" y="1194263"/>
            <a:ext cx="750526"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Notes</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4" name="Rectangle 3"/>
          <p:cNvSpPr/>
          <p:nvPr/>
        </p:nvSpPr>
        <p:spPr>
          <a:xfrm>
            <a:off x="883070" y="2072909"/>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921410" y="127582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Oval 5"/>
          <p:cNvSpPr/>
          <p:nvPr/>
        </p:nvSpPr>
        <p:spPr>
          <a:xfrm>
            <a:off x="944205" y="129601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Oval 6"/>
          <p:cNvSpPr/>
          <p:nvPr/>
        </p:nvSpPr>
        <p:spPr>
          <a:xfrm>
            <a:off x="975646" y="132172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 name="Rectangle 7"/>
          <p:cNvSpPr/>
          <p:nvPr/>
        </p:nvSpPr>
        <p:spPr>
          <a:xfrm>
            <a:off x="910373" y="5342029"/>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6920" y="5494895"/>
            <a:ext cx="361848" cy="30081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3569" y="5505456"/>
            <a:ext cx="370455" cy="353849"/>
          </a:xfrm>
          <a:prstGeom prst="rect">
            <a:avLst/>
          </a:prstGeom>
        </p:spPr>
      </p:pic>
      <p:sp>
        <p:nvSpPr>
          <p:cNvPr id="11" name="Round Diagonal Corner Rectangle 10"/>
          <p:cNvSpPr/>
          <p:nvPr/>
        </p:nvSpPr>
        <p:spPr>
          <a:xfrm>
            <a:off x="2534863" y="1653814"/>
            <a:ext cx="1138627" cy="326592"/>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ound Diagonal Corner Rectangle 11"/>
          <p:cNvSpPr/>
          <p:nvPr/>
        </p:nvSpPr>
        <p:spPr>
          <a:xfrm>
            <a:off x="1794990" y="5476789"/>
            <a:ext cx="561988" cy="372282"/>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p:cNvSpPr/>
          <p:nvPr/>
        </p:nvSpPr>
        <p:spPr>
          <a:xfrm>
            <a:off x="2424526" y="1670493"/>
            <a:ext cx="1376515"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Messages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4332" y="5465820"/>
            <a:ext cx="383251" cy="383251"/>
          </a:xfrm>
          <a:prstGeom prst="rect">
            <a:avLst/>
          </a:prstGeom>
        </p:spPr>
      </p:pic>
      <p:sp>
        <p:nvSpPr>
          <p:cNvPr id="15" name="Rectangle 14"/>
          <p:cNvSpPr/>
          <p:nvPr/>
        </p:nvSpPr>
        <p:spPr>
          <a:xfrm>
            <a:off x="1063815" y="1678611"/>
            <a:ext cx="123316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Notifications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6" name="Round Diagonal Corner Rectangle 15"/>
          <p:cNvSpPr/>
          <p:nvPr/>
        </p:nvSpPr>
        <p:spPr>
          <a:xfrm>
            <a:off x="866971" y="2050534"/>
            <a:ext cx="2978389" cy="33773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000" dirty="0" smtClean="0">
                <a:latin typeface="Eras Bold ITC" panose="020B0907030504020204" pitchFamily="34" charset="0"/>
              </a:rPr>
              <a:t>Friday, August 2 2019</a:t>
            </a:r>
            <a:endParaRPr lang="en-US" sz="1000" dirty="0">
              <a:latin typeface="Eras Bold ITC" panose="020B0907030504020204" pitchFamily="34" charset="0"/>
            </a:endParaRPr>
          </a:p>
        </p:txBody>
      </p:sp>
      <p:sp>
        <p:nvSpPr>
          <p:cNvPr id="17" name="Rectangle 16"/>
          <p:cNvSpPr/>
          <p:nvPr/>
        </p:nvSpPr>
        <p:spPr>
          <a:xfrm>
            <a:off x="3527688" y="1101930"/>
            <a:ext cx="210314" cy="461665"/>
          </a:xfrm>
          <a:prstGeom prst="rect">
            <a:avLst/>
          </a:prstGeom>
          <a:noFill/>
        </p:spPr>
        <p:txBody>
          <a:bodyPr wrap="none" lIns="91440" tIns="45720" rIns="91440" bIns="45720">
            <a:spAutoFit/>
          </a:bodyPr>
          <a:lstStyle/>
          <a:p>
            <a:pPr algn="ctr"/>
            <a:r>
              <a:rPr lang="en-US" sz="80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endParaRPr lang="en-US" sz="80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a:p>
            <a:pPr algn="ctr"/>
            <a:r>
              <a:rPr lang="en-US" sz="8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p>
          <a:p>
            <a:pPr algn="ctr"/>
            <a:r>
              <a:rPr lang="en-US" sz="80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t>
            </a:r>
            <a:endPar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7545" y="5529709"/>
            <a:ext cx="335346" cy="263486"/>
          </a:xfrm>
          <a:prstGeom prst="rect">
            <a:avLst/>
          </a:prstGeom>
        </p:spPr>
      </p:pic>
      <p:pic>
        <p:nvPicPr>
          <p:cNvPr id="21" name="Picture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42770" y="2572830"/>
            <a:ext cx="428395" cy="336914"/>
          </a:xfrm>
          <a:prstGeom prst="rect">
            <a:avLst/>
          </a:prstGeom>
        </p:spPr>
      </p:pic>
      <p:sp>
        <p:nvSpPr>
          <p:cNvPr id="22" name="Rectangle 21"/>
          <p:cNvSpPr/>
          <p:nvPr/>
        </p:nvSpPr>
        <p:spPr>
          <a:xfrm>
            <a:off x="1367845" y="2608137"/>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Kawanocy</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Nice one! I kind…..</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5" name="Round Diagonal Corner Rectangle 24"/>
          <p:cNvSpPr/>
          <p:nvPr/>
        </p:nvSpPr>
        <p:spPr>
          <a:xfrm>
            <a:off x="829405" y="2922667"/>
            <a:ext cx="3015953" cy="37614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4429" y="2979872"/>
            <a:ext cx="425075" cy="318944"/>
          </a:xfrm>
          <a:prstGeom prst="rect">
            <a:avLst/>
          </a:prstGeom>
        </p:spPr>
      </p:pic>
      <p:sp>
        <p:nvSpPr>
          <p:cNvPr id="24" name="Rectangle 23"/>
          <p:cNvSpPr/>
          <p:nvPr/>
        </p:nvSpPr>
        <p:spPr>
          <a:xfrm>
            <a:off x="1336110" y="2958806"/>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KrookedGlasses</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Don’t like it..</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8" name="Round Diagonal Corner Rectangle 27"/>
          <p:cNvSpPr/>
          <p:nvPr/>
        </p:nvSpPr>
        <p:spPr>
          <a:xfrm>
            <a:off x="848187" y="3418741"/>
            <a:ext cx="3015953" cy="376149"/>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7" name="Picture 26"/>
          <p:cNvPicPr>
            <a:picLocks noChangeAspect="1"/>
          </p:cNvPicPr>
          <p:nvPr/>
        </p:nvPicPr>
        <p:blipFill rotWithShape="1">
          <a:blip r:embed="rId10" cstate="print">
            <a:extLst>
              <a:ext uri="{28A0092B-C50C-407E-A947-70E740481C1C}">
                <a14:useLocalDpi xmlns:a14="http://schemas.microsoft.com/office/drawing/2010/main" val="0"/>
              </a:ext>
            </a:extLst>
          </a:blip>
          <a:srcRect l="26932"/>
          <a:stretch/>
        </p:blipFill>
        <p:spPr>
          <a:xfrm>
            <a:off x="946716" y="3423262"/>
            <a:ext cx="434281" cy="334324"/>
          </a:xfrm>
          <a:prstGeom prst="rect">
            <a:avLst/>
          </a:prstGeom>
        </p:spPr>
      </p:pic>
      <p:sp>
        <p:nvSpPr>
          <p:cNvPr id="26" name="Rectangle 25"/>
          <p:cNvSpPr/>
          <p:nvPr/>
        </p:nvSpPr>
        <p:spPr>
          <a:xfrm>
            <a:off x="1355646" y="3421267"/>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Pretty much . But I..</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9" name="Rectangle 28"/>
          <p:cNvSpPr/>
          <p:nvPr/>
        </p:nvSpPr>
        <p:spPr>
          <a:xfrm>
            <a:off x="859360" y="1320366"/>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31" name="Rectangle 30"/>
          <p:cNvSpPr/>
          <p:nvPr/>
        </p:nvSpPr>
        <p:spPr>
          <a:xfrm>
            <a:off x="4743199" y="1104176"/>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Rectangle 69"/>
          <p:cNvSpPr/>
          <p:nvPr/>
        </p:nvSpPr>
        <p:spPr>
          <a:xfrm>
            <a:off x="8602668" y="1029524"/>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Rectangle 70"/>
          <p:cNvSpPr/>
          <p:nvPr/>
        </p:nvSpPr>
        <p:spPr>
          <a:xfrm>
            <a:off x="9061098" y="1119841"/>
            <a:ext cx="944490"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Erika24</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72" name="Rectangle 71"/>
          <p:cNvSpPr/>
          <p:nvPr/>
        </p:nvSpPr>
        <p:spPr>
          <a:xfrm>
            <a:off x="8657042" y="1996440"/>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Oval 72"/>
          <p:cNvSpPr/>
          <p:nvPr/>
        </p:nvSpPr>
        <p:spPr>
          <a:xfrm>
            <a:off x="8691964" y="1201174"/>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4" name="Oval 73"/>
          <p:cNvSpPr/>
          <p:nvPr/>
        </p:nvSpPr>
        <p:spPr>
          <a:xfrm>
            <a:off x="8714759" y="1221364"/>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5" name="Oval 74"/>
          <p:cNvSpPr/>
          <p:nvPr/>
        </p:nvSpPr>
        <p:spPr>
          <a:xfrm>
            <a:off x="8746200" y="1247070"/>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06475" y="5402410"/>
            <a:ext cx="361848" cy="300812"/>
          </a:xfrm>
          <a:prstGeom prst="rect">
            <a:avLst/>
          </a:prstGeom>
        </p:spPr>
      </p:pic>
      <p:pic>
        <p:nvPicPr>
          <p:cNvPr id="77" name="Picture 7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5417" y="5366004"/>
            <a:ext cx="370455" cy="353849"/>
          </a:xfrm>
          <a:prstGeom prst="rect">
            <a:avLst/>
          </a:prstGeom>
        </p:spPr>
      </p:pic>
      <p:pic>
        <p:nvPicPr>
          <p:cNvPr id="78" name="Picture 7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54886" y="5391168"/>
            <a:ext cx="383251" cy="383251"/>
          </a:xfrm>
          <a:prstGeom prst="rect">
            <a:avLst/>
          </a:prstGeom>
        </p:spPr>
      </p:pic>
      <p:pic>
        <p:nvPicPr>
          <p:cNvPr id="79" name="Picture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58748" y="5439736"/>
            <a:ext cx="335346" cy="263486"/>
          </a:xfrm>
          <a:prstGeom prst="rect">
            <a:avLst/>
          </a:prstGeom>
        </p:spPr>
      </p:pic>
      <p:sp>
        <p:nvSpPr>
          <p:cNvPr id="80" name="Rectangle 79"/>
          <p:cNvSpPr/>
          <p:nvPr/>
        </p:nvSpPr>
        <p:spPr>
          <a:xfrm>
            <a:off x="5310382" y="1147106"/>
            <a:ext cx="1061509"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Messages</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81" name="Rectangle 80"/>
          <p:cNvSpPr/>
          <p:nvPr/>
        </p:nvSpPr>
        <p:spPr>
          <a:xfrm>
            <a:off x="4788833" y="2003911"/>
            <a:ext cx="2955277" cy="38289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85" name="Picture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80432" y="1540191"/>
            <a:ext cx="428395" cy="336914"/>
          </a:xfrm>
          <a:prstGeom prst="rect">
            <a:avLst/>
          </a:prstGeom>
        </p:spPr>
      </p:pic>
      <p:sp>
        <p:nvSpPr>
          <p:cNvPr id="86" name="Rectangle 85"/>
          <p:cNvSpPr/>
          <p:nvPr/>
        </p:nvSpPr>
        <p:spPr>
          <a:xfrm>
            <a:off x="5304161" y="1586467"/>
            <a:ext cx="2358433" cy="261610"/>
          </a:xfrm>
          <a:prstGeom prst="rect">
            <a:avLst/>
          </a:prstGeom>
          <a:noFill/>
        </p:spPr>
        <p:txBody>
          <a:bodyPr wrap="square" lIns="91440" tIns="45720" rIns="91440" bIns="45720">
            <a:spAutoFit/>
          </a:bodyPr>
          <a:lstStyle/>
          <a:p>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Kawanocy</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7" name="Rounded Rectangular Callout 86"/>
          <p:cNvSpPr/>
          <p:nvPr/>
        </p:nvSpPr>
        <p:spPr>
          <a:xfrm>
            <a:off x="4818979" y="4206975"/>
            <a:ext cx="1543050" cy="910543"/>
          </a:xfrm>
          <a:prstGeom prst="wedgeRoundRectCallout">
            <a:avLst>
              <a:gd name="adj1" fmla="val -54166"/>
              <a:gd name="adj2" fmla="val 70868"/>
              <a:gd name="adj3"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8" name="Rounded Rectangular Callout 87"/>
          <p:cNvSpPr/>
          <p:nvPr/>
        </p:nvSpPr>
        <p:spPr>
          <a:xfrm>
            <a:off x="6024321" y="3134484"/>
            <a:ext cx="1543050" cy="910543"/>
          </a:xfrm>
          <a:prstGeom prst="wedgeRoundRectCallout">
            <a:avLst>
              <a:gd name="adj1" fmla="val 52624"/>
              <a:gd name="adj2" fmla="val 66684"/>
              <a:gd name="adj3"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9" name="Rounded Rectangular Callout 88"/>
          <p:cNvSpPr/>
          <p:nvPr/>
        </p:nvSpPr>
        <p:spPr>
          <a:xfrm>
            <a:off x="4902978" y="2104841"/>
            <a:ext cx="1543050" cy="910543"/>
          </a:xfrm>
          <a:prstGeom prst="wedgeRoundRectCallout">
            <a:avLst>
              <a:gd name="adj1" fmla="val -52314"/>
              <a:gd name="adj2" fmla="val 65638"/>
              <a:gd name="adj3" fmla="val 16667"/>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90" name="Round Diagonal Corner Rectangle 89"/>
          <p:cNvSpPr/>
          <p:nvPr/>
        </p:nvSpPr>
        <p:spPr>
          <a:xfrm>
            <a:off x="5937375" y="5516992"/>
            <a:ext cx="1650957" cy="239384"/>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r>
              <a:rPr lang="en-US" dirty="0" smtClean="0"/>
              <a:t>&gt;</a:t>
            </a:r>
            <a:endParaRPr lang="en-US" dirty="0"/>
          </a:p>
        </p:txBody>
      </p:sp>
      <p:pic>
        <p:nvPicPr>
          <p:cNvPr id="91" name="Picture 9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51179" y="5412864"/>
            <a:ext cx="283356" cy="399960"/>
          </a:xfrm>
          <a:prstGeom prst="rect">
            <a:avLst/>
          </a:prstGeom>
        </p:spPr>
      </p:pic>
      <p:pic>
        <p:nvPicPr>
          <p:cNvPr id="92" name="Picture 9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0845" y="5493095"/>
            <a:ext cx="234148" cy="236508"/>
          </a:xfrm>
          <a:prstGeom prst="rect">
            <a:avLst/>
          </a:prstGeom>
        </p:spPr>
      </p:pic>
      <p:pic>
        <p:nvPicPr>
          <p:cNvPr id="93" name="Picture 9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27950" y="5454179"/>
            <a:ext cx="350055" cy="307579"/>
          </a:xfrm>
          <a:prstGeom prst="rect">
            <a:avLst/>
          </a:prstGeom>
        </p:spPr>
      </p:pic>
      <p:sp>
        <p:nvSpPr>
          <p:cNvPr id="94" name="Oval 93"/>
          <p:cNvSpPr/>
          <p:nvPr/>
        </p:nvSpPr>
        <p:spPr>
          <a:xfrm>
            <a:off x="4996742" y="1253326"/>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5" name="Oval 94"/>
          <p:cNvSpPr/>
          <p:nvPr/>
        </p:nvSpPr>
        <p:spPr>
          <a:xfrm>
            <a:off x="4940692" y="1213402"/>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6" name="Oval 95"/>
          <p:cNvSpPr/>
          <p:nvPr/>
        </p:nvSpPr>
        <p:spPr>
          <a:xfrm>
            <a:off x="4963487" y="1233592"/>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7" name="Rectangle 96"/>
          <p:cNvSpPr/>
          <p:nvPr/>
        </p:nvSpPr>
        <p:spPr>
          <a:xfrm>
            <a:off x="4878642" y="1257942"/>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101" name="Rectangle 100"/>
          <p:cNvSpPr/>
          <p:nvPr/>
        </p:nvSpPr>
        <p:spPr>
          <a:xfrm>
            <a:off x="8622966" y="1251114"/>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102" name="Round Diagonal Corner Rectangle 101"/>
          <p:cNvSpPr/>
          <p:nvPr/>
        </p:nvSpPr>
        <p:spPr>
          <a:xfrm>
            <a:off x="10241603" y="5370281"/>
            <a:ext cx="561988" cy="372282"/>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04" name="Picture 10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579821" y="1133984"/>
            <a:ext cx="269283" cy="269283"/>
          </a:xfrm>
          <a:prstGeom prst="rect">
            <a:avLst/>
          </a:prstGeom>
        </p:spPr>
      </p:pic>
      <p:pic>
        <p:nvPicPr>
          <p:cNvPr id="103" name="Picture 102"/>
          <p:cNvPicPr>
            <a:picLocks noChangeAspect="1"/>
          </p:cNvPicPr>
          <p:nvPr/>
        </p:nvPicPr>
        <p:blipFill rotWithShape="1">
          <a:blip r:embed="rId15">
            <a:extLst>
              <a:ext uri="{28A0092B-C50C-407E-A947-70E740481C1C}">
                <a14:useLocalDpi xmlns:a14="http://schemas.microsoft.com/office/drawing/2010/main" val="0"/>
              </a:ext>
            </a:extLst>
          </a:blip>
          <a:srcRect l="-680" t="26666" r="-4402" b="37334"/>
          <a:stretch/>
        </p:blipFill>
        <p:spPr>
          <a:xfrm flipH="1">
            <a:off x="8622965" y="2256837"/>
            <a:ext cx="2934957" cy="1204290"/>
          </a:xfrm>
          <a:prstGeom prst="rect">
            <a:avLst/>
          </a:prstGeom>
        </p:spPr>
      </p:pic>
      <p:pic>
        <p:nvPicPr>
          <p:cNvPr id="107" name="Picture 10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936757" y="1167578"/>
            <a:ext cx="202093" cy="202093"/>
          </a:xfrm>
          <a:prstGeom prst="rect">
            <a:avLst/>
          </a:prstGeom>
        </p:spPr>
      </p:pic>
      <p:sp>
        <p:nvSpPr>
          <p:cNvPr id="109" name="Rectangle 108"/>
          <p:cNvSpPr/>
          <p:nvPr/>
        </p:nvSpPr>
        <p:spPr>
          <a:xfrm>
            <a:off x="8714759" y="2247874"/>
            <a:ext cx="2806869" cy="124558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05" name="Picture 104"/>
          <p:cNvPicPr>
            <a:picLocks noChangeAspect="1"/>
          </p:cNvPicPr>
          <p:nvPr/>
        </p:nvPicPr>
        <p:blipFill rotWithShape="1">
          <a:blip r:embed="rId17" cstate="print">
            <a:extLst>
              <a:ext uri="{28A0092B-C50C-407E-A947-70E740481C1C}">
                <a14:useLocalDpi xmlns:a14="http://schemas.microsoft.com/office/drawing/2010/main" val="0"/>
              </a:ext>
            </a:extLst>
          </a:blip>
          <a:srcRect l="18573" t="15352" r="19515" b="23788"/>
          <a:stretch/>
        </p:blipFill>
        <p:spPr>
          <a:xfrm>
            <a:off x="8761543" y="3098781"/>
            <a:ext cx="705222" cy="519291"/>
          </a:xfrm>
          <a:prstGeom prst="rect">
            <a:avLst/>
          </a:prstGeom>
        </p:spPr>
      </p:pic>
      <p:sp>
        <p:nvSpPr>
          <p:cNvPr id="108" name="Rectangle 107"/>
          <p:cNvSpPr/>
          <p:nvPr/>
        </p:nvSpPr>
        <p:spPr>
          <a:xfrm>
            <a:off x="8746200" y="3070864"/>
            <a:ext cx="740360" cy="56831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113" name="Picture 11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1221834" y="1153315"/>
            <a:ext cx="251654" cy="251654"/>
          </a:xfrm>
          <a:prstGeom prst="rect">
            <a:avLst/>
          </a:prstGeom>
        </p:spPr>
      </p:pic>
      <p:sp>
        <p:nvSpPr>
          <p:cNvPr id="117" name="Round Diagonal Corner Rectangle 116"/>
          <p:cNvSpPr/>
          <p:nvPr/>
        </p:nvSpPr>
        <p:spPr>
          <a:xfrm>
            <a:off x="10144542" y="3809510"/>
            <a:ext cx="1262330" cy="386823"/>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endParaRPr lang="en-US" sz="1000" dirty="0">
              <a:latin typeface="Eras Bold ITC" panose="020B0907030504020204" pitchFamily="34" charset="0"/>
            </a:endParaRPr>
          </a:p>
        </p:txBody>
      </p:sp>
      <p:sp>
        <p:nvSpPr>
          <p:cNvPr id="114" name="Rectangle 113"/>
          <p:cNvSpPr/>
          <p:nvPr/>
        </p:nvSpPr>
        <p:spPr>
          <a:xfrm>
            <a:off x="8965342" y="3850956"/>
            <a:ext cx="901970" cy="307777"/>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Posts</a:t>
            </a:r>
            <a:endParaRPr lang="en-US" sz="14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15" name="Rectangle 114"/>
          <p:cNvSpPr/>
          <p:nvPr/>
        </p:nvSpPr>
        <p:spPr>
          <a:xfrm>
            <a:off x="10385429" y="3849931"/>
            <a:ext cx="901970" cy="307777"/>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Likes</a:t>
            </a:r>
            <a:endParaRPr lang="en-US" sz="14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118" name="Picture 117"/>
          <p:cNvPicPr>
            <a:picLocks noChangeAspect="1"/>
          </p:cNvPicPr>
          <p:nvPr/>
        </p:nvPicPr>
        <p:blipFill rotWithShape="1">
          <a:blip r:embed="rId19" cstate="print">
            <a:extLst>
              <a:ext uri="{28A0092B-C50C-407E-A947-70E740481C1C}">
                <a14:useLocalDpi xmlns:a14="http://schemas.microsoft.com/office/drawing/2010/main" val="0"/>
              </a:ext>
            </a:extLst>
          </a:blip>
          <a:srcRect l="-466" t="-2098" r="466" b="72098"/>
          <a:stretch/>
        </p:blipFill>
        <p:spPr>
          <a:xfrm>
            <a:off x="8721594" y="4901633"/>
            <a:ext cx="2800034" cy="431048"/>
          </a:xfrm>
          <a:prstGeom prst="rect">
            <a:avLst/>
          </a:prstGeom>
        </p:spPr>
      </p:pic>
      <p:sp>
        <p:nvSpPr>
          <p:cNvPr id="119" name="Rectangle 118"/>
          <p:cNvSpPr/>
          <p:nvPr/>
        </p:nvSpPr>
        <p:spPr>
          <a:xfrm>
            <a:off x="9074300" y="4506087"/>
            <a:ext cx="1502408" cy="307777"/>
          </a:xfrm>
          <a:prstGeom prst="rect">
            <a:avLst/>
          </a:prstGeom>
          <a:noFill/>
        </p:spPr>
        <p:txBody>
          <a:bodyPr wrap="square" lIns="91440" tIns="45720" rIns="91440" bIns="45720">
            <a:spAutoFit/>
          </a:bodyPr>
          <a:lstStyle/>
          <a:p>
            <a:pPr algn="ctr"/>
            <a:r>
              <a:rPr lang="en-US" sz="1400"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endParaRPr lang="en-US" sz="14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120" name="Picture 119"/>
          <p:cNvPicPr>
            <a:picLocks noChangeAspect="1"/>
          </p:cNvPicPr>
          <p:nvPr/>
        </p:nvPicPr>
        <p:blipFill rotWithShape="1">
          <a:blip r:embed="rId20" cstate="print">
            <a:extLst>
              <a:ext uri="{28A0092B-C50C-407E-A947-70E740481C1C}">
                <a14:useLocalDpi xmlns:a14="http://schemas.microsoft.com/office/drawing/2010/main" val="0"/>
              </a:ext>
            </a:extLst>
          </a:blip>
          <a:srcRect l="26932"/>
          <a:stretch/>
        </p:blipFill>
        <p:spPr>
          <a:xfrm>
            <a:off x="8864828" y="4547537"/>
            <a:ext cx="392539" cy="302190"/>
          </a:xfrm>
          <a:prstGeom prst="rect">
            <a:avLst/>
          </a:prstGeom>
        </p:spPr>
      </p:pic>
      <p:sp>
        <p:nvSpPr>
          <p:cNvPr id="82" name="Rectangle 81"/>
          <p:cNvSpPr/>
          <p:nvPr/>
        </p:nvSpPr>
        <p:spPr>
          <a:xfrm>
            <a:off x="8234092" y="1755692"/>
            <a:ext cx="2500247" cy="307777"/>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5,678</a:t>
            </a:r>
          </a:p>
        </p:txBody>
      </p:sp>
      <p:pic>
        <p:nvPicPr>
          <p:cNvPr id="33" name="Picture 3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721594" y="1625269"/>
            <a:ext cx="405550" cy="405550"/>
          </a:xfrm>
          <a:prstGeom prst="rect">
            <a:avLst/>
          </a:prstGeom>
        </p:spPr>
      </p:pic>
      <p:sp>
        <p:nvSpPr>
          <p:cNvPr id="83" name="Rectangle 82"/>
          <p:cNvSpPr/>
          <p:nvPr/>
        </p:nvSpPr>
        <p:spPr>
          <a:xfrm>
            <a:off x="8957134" y="1573321"/>
            <a:ext cx="1084027" cy="261610"/>
          </a:xfrm>
          <a:prstGeom prst="rect">
            <a:avLst/>
          </a:prstGeom>
          <a:noFill/>
        </p:spPr>
        <p:txBody>
          <a:bodyPr wrap="square" lIns="91440" tIns="45720" rIns="91440" bIns="45720">
            <a:spAutoFit/>
          </a:bodyPr>
          <a:lstStyle/>
          <a:p>
            <a:pPr algn="ctr"/>
            <a:r>
              <a:rPr lang="en-US" sz="105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Followers</a:t>
            </a:r>
            <a:endParaRPr lang="en-US" sz="105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4" name="Rectangle 83"/>
          <p:cNvSpPr/>
          <p:nvPr/>
        </p:nvSpPr>
        <p:spPr>
          <a:xfrm>
            <a:off x="10298881" y="1594991"/>
            <a:ext cx="1084027" cy="261610"/>
          </a:xfrm>
          <a:prstGeom prst="rect">
            <a:avLst/>
          </a:prstGeom>
          <a:noFill/>
        </p:spPr>
        <p:txBody>
          <a:bodyPr wrap="square" lIns="91440" tIns="45720" rIns="91440" bIns="45720">
            <a:spAutoFit/>
          </a:bodyPr>
          <a:lstStyle/>
          <a:p>
            <a:pPr algn="ctr"/>
            <a:r>
              <a:rPr lang="en-US" sz="105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Following</a:t>
            </a:r>
            <a:endParaRPr lang="en-US" sz="105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98" name="Picture 9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10102151" y="1634588"/>
            <a:ext cx="393459" cy="393459"/>
          </a:xfrm>
          <a:prstGeom prst="rect">
            <a:avLst/>
          </a:prstGeom>
        </p:spPr>
      </p:pic>
      <p:sp>
        <p:nvSpPr>
          <p:cNvPr id="99" name="Rectangle 98"/>
          <p:cNvSpPr/>
          <p:nvPr/>
        </p:nvSpPr>
        <p:spPr>
          <a:xfrm>
            <a:off x="9560587" y="1764617"/>
            <a:ext cx="2500247" cy="307777"/>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34</a:t>
            </a:r>
          </a:p>
        </p:txBody>
      </p:sp>
    </p:spTree>
    <p:extLst>
      <p:ext uri="{BB962C8B-B14F-4D97-AF65-F5344CB8AC3E}">
        <p14:creationId xmlns:p14="http://schemas.microsoft.com/office/powerpoint/2010/main" val="187894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91"/>
          <p:cNvPicPr>
            <a:picLocks noChangeAspect="1"/>
          </p:cNvPicPr>
          <p:nvPr/>
        </p:nvPicPr>
        <p:blipFill rotWithShape="1">
          <a:blip r:embed="rId2"/>
          <a:srcRect l="16643" t="8378" r="27611" b="2327"/>
          <a:stretch/>
        </p:blipFill>
        <p:spPr>
          <a:xfrm>
            <a:off x="4608652" y="991424"/>
            <a:ext cx="2893172" cy="4609355"/>
          </a:xfrm>
          <a:prstGeom prst="rect">
            <a:avLst/>
          </a:prstGeom>
        </p:spPr>
      </p:pic>
      <p:pic>
        <p:nvPicPr>
          <p:cNvPr id="93" name="Picture 92"/>
          <p:cNvPicPr>
            <a:picLocks noChangeAspect="1"/>
          </p:cNvPicPr>
          <p:nvPr/>
        </p:nvPicPr>
        <p:blipFill rotWithShape="1">
          <a:blip r:embed="rId2"/>
          <a:srcRect l="16643" t="8378" r="27611" b="2327"/>
          <a:stretch/>
        </p:blipFill>
        <p:spPr>
          <a:xfrm>
            <a:off x="8337545" y="1023766"/>
            <a:ext cx="2965593" cy="4609355"/>
          </a:xfrm>
          <a:prstGeom prst="rect">
            <a:avLst/>
          </a:prstGeom>
        </p:spPr>
      </p:pic>
      <p:pic>
        <p:nvPicPr>
          <p:cNvPr id="94" name="Picture 93"/>
          <p:cNvPicPr>
            <a:picLocks noChangeAspect="1"/>
          </p:cNvPicPr>
          <p:nvPr/>
        </p:nvPicPr>
        <p:blipFill rotWithShape="1">
          <a:blip r:embed="rId2"/>
          <a:srcRect l="16643" t="8378" r="27611" b="2327"/>
          <a:stretch/>
        </p:blipFill>
        <p:spPr>
          <a:xfrm>
            <a:off x="863794" y="1066636"/>
            <a:ext cx="3019755" cy="4609355"/>
          </a:xfrm>
          <a:prstGeom prst="rect">
            <a:avLst/>
          </a:prstGeom>
        </p:spPr>
      </p:pic>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4188" y="167960"/>
            <a:ext cx="6317843" cy="6203543"/>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6998" y="280250"/>
            <a:ext cx="6060071" cy="6060071"/>
          </a:xfrm>
          <a:prstGeom prst="rect">
            <a:avLst/>
          </a:prstGeom>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860" y="280250"/>
            <a:ext cx="6317843" cy="6203543"/>
          </a:xfrm>
          <a:prstGeom prst="rect">
            <a:avLst/>
          </a:prstGeom>
        </p:spPr>
      </p:pic>
      <p:sp>
        <p:nvSpPr>
          <p:cNvPr id="4" name="Rectangle 3"/>
          <p:cNvSpPr/>
          <p:nvPr/>
        </p:nvSpPr>
        <p:spPr>
          <a:xfrm>
            <a:off x="832114" y="1104176"/>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1191923" y="1194263"/>
            <a:ext cx="854721"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Profile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6" name="Rectangle 5"/>
          <p:cNvSpPr/>
          <p:nvPr/>
        </p:nvSpPr>
        <p:spPr>
          <a:xfrm>
            <a:off x="919475" y="2071506"/>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921410" y="127582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Oval 7"/>
          <p:cNvSpPr/>
          <p:nvPr/>
        </p:nvSpPr>
        <p:spPr>
          <a:xfrm>
            <a:off x="944205" y="129601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Oval 8"/>
          <p:cNvSpPr/>
          <p:nvPr/>
        </p:nvSpPr>
        <p:spPr>
          <a:xfrm>
            <a:off x="975646" y="132172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 name="Rectangle 9"/>
          <p:cNvSpPr/>
          <p:nvPr/>
        </p:nvSpPr>
        <p:spPr>
          <a:xfrm>
            <a:off x="910373" y="5342029"/>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6920" y="5494895"/>
            <a:ext cx="361848" cy="300812"/>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53569" y="5505456"/>
            <a:ext cx="370455" cy="35384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4332" y="5465820"/>
            <a:ext cx="383251" cy="383251"/>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907545" y="5529709"/>
            <a:ext cx="335346" cy="263486"/>
          </a:xfrm>
          <a:prstGeom prst="rect">
            <a:avLst/>
          </a:prstGeom>
        </p:spPr>
      </p:pic>
      <p:sp>
        <p:nvSpPr>
          <p:cNvPr id="15" name="Rectangle 14"/>
          <p:cNvSpPr/>
          <p:nvPr/>
        </p:nvSpPr>
        <p:spPr>
          <a:xfrm>
            <a:off x="859360" y="1320366"/>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2278" y="1201904"/>
            <a:ext cx="269283" cy="269283"/>
          </a:xfrm>
          <a:prstGeom prst="rect">
            <a:avLst/>
          </a:prstGeom>
        </p:spPr>
      </p:pic>
      <p:pic>
        <p:nvPicPr>
          <p:cNvPr id="18" name="Pictur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69214" y="1235498"/>
            <a:ext cx="202093" cy="202093"/>
          </a:xfrm>
          <a:prstGeom prst="rect">
            <a:avLst/>
          </a:prstGeom>
        </p:spPr>
      </p:pic>
      <p:sp>
        <p:nvSpPr>
          <p:cNvPr id="19" name="Rectangle 18"/>
          <p:cNvSpPr/>
          <p:nvPr/>
        </p:nvSpPr>
        <p:spPr>
          <a:xfrm>
            <a:off x="1451775" y="2599940"/>
            <a:ext cx="1745833" cy="523220"/>
          </a:xfrm>
          <a:prstGeom prst="rect">
            <a:avLst/>
          </a:prstGeom>
          <a:noFill/>
        </p:spPr>
        <p:txBody>
          <a:bodyPr wrap="square" lIns="91440" tIns="45720" rIns="91440" bIns="45720">
            <a:spAutoFit/>
          </a:bodyPr>
          <a:lstStyle/>
          <a:p>
            <a:pPr algn="ctr"/>
            <a:r>
              <a:rPr lang="en-US" sz="14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Create your account now!</a:t>
            </a:r>
            <a:endParaRPr lang="en-US" sz="14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4" name="Oval 23"/>
          <p:cNvSpPr/>
          <p:nvPr/>
        </p:nvSpPr>
        <p:spPr>
          <a:xfrm>
            <a:off x="5864403" y="1273500"/>
            <a:ext cx="540145" cy="582609"/>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5" name="Oval 24"/>
          <p:cNvSpPr/>
          <p:nvPr/>
        </p:nvSpPr>
        <p:spPr>
          <a:xfrm>
            <a:off x="5905795" y="1320366"/>
            <a:ext cx="458377" cy="483115"/>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6" name="Oval 25"/>
          <p:cNvSpPr/>
          <p:nvPr/>
        </p:nvSpPr>
        <p:spPr>
          <a:xfrm>
            <a:off x="5962882" y="1380035"/>
            <a:ext cx="345609" cy="356437"/>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27" name="Rectangle 26"/>
          <p:cNvSpPr/>
          <p:nvPr/>
        </p:nvSpPr>
        <p:spPr>
          <a:xfrm>
            <a:off x="5781755" y="1440328"/>
            <a:ext cx="688009" cy="230832"/>
          </a:xfrm>
          <a:prstGeom prst="rect">
            <a:avLst/>
          </a:prstGeom>
          <a:noFill/>
        </p:spPr>
        <p:txBody>
          <a:bodyPr wrap="non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9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48" name="Rectangle 47"/>
          <p:cNvSpPr/>
          <p:nvPr/>
        </p:nvSpPr>
        <p:spPr>
          <a:xfrm>
            <a:off x="8259286" y="891065"/>
            <a:ext cx="3013245"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8686761" y="967212"/>
            <a:ext cx="1249061"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All Photos</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50" name="Rectangle 49"/>
          <p:cNvSpPr/>
          <p:nvPr/>
        </p:nvSpPr>
        <p:spPr>
          <a:xfrm>
            <a:off x="8346647" y="1858395"/>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8348582" y="1062715"/>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52" name="Oval 51"/>
          <p:cNvSpPr/>
          <p:nvPr/>
        </p:nvSpPr>
        <p:spPr>
          <a:xfrm>
            <a:off x="8371377" y="1082905"/>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53" name="Oval 52"/>
          <p:cNvSpPr/>
          <p:nvPr/>
        </p:nvSpPr>
        <p:spPr>
          <a:xfrm>
            <a:off x="8402818" y="1108611"/>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54" name="Rectangle 53"/>
          <p:cNvSpPr/>
          <p:nvPr/>
        </p:nvSpPr>
        <p:spPr>
          <a:xfrm>
            <a:off x="8337545" y="5128918"/>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5" name="Picture 5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11504" y="5252709"/>
            <a:ext cx="383251" cy="383251"/>
          </a:xfrm>
          <a:prstGeom prst="rect">
            <a:avLst/>
          </a:prstGeom>
        </p:spPr>
      </p:pic>
      <p:pic>
        <p:nvPicPr>
          <p:cNvPr id="56" name="Picture 5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34717" y="5316598"/>
            <a:ext cx="335346" cy="263486"/>
          </a:xfrm>
          <a:prstGeom prst="rect">
            <a:avLst/>
          </a:prstGeom>
        </p:spPr>
      </p:pic>
      <p:sp>
        <p:nvSpPr>
          <p:cNvPr id="57" name="Rectangle 56"/>
          <p:cNvSpPr/>
          <p:nvPr/>
        </p:nvSpPr>
        <p:spPr>
          <a:xfrm>
            <a:off x="8286532" y="1107255"/>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pic>
        <p:nvPicPr>
          <p:cNvPr id="59" name="Picture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89604" y="5279272"/>
            <a:ext cx="370455" cy="353849"/>
          </a:xfrm>
          <a:prstGeom prst="rect">
            <a:avLst/>
          </a:prstGeom>
        </p:spPr>
      </p:pic>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82292" y="5279272"/>
            <a:ext cx="361848" cy="300812"/>
          </a:xfrm>
          <a:prstGeom prst="rect">
            <a:avLst/>
          </a:prstGeom>
        </p:spPr>
      </p:pic>
      <p:sp>
        <p:nvSpPr>
          <p:cNvPr id="16" name="Round Diagonal Corner Rectangle 15"/>
          <p:cNvSpPr/>
          <p:nvPr/>
        </p:nvSpPr>
        <p:spPr>
          <a:xfrm flipV="1">
            <a:off x="10579649" y="5214837"/>
            <a:ext cx="561988" cy="403493"/>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ound Diagonal Corner Rectangle 59"/>
          <p:cNvSpPr/>
          <p:nvPr/>
        </p:nvSpPr>
        <p:spPr>
          <a:xfrm>
            <a:off x="8438785" y="1400148"/>
            <a:ext cx="658284" cy="443457"/>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1" name="Rectangle 60"/>
          <p:cNvSpPr/>
          <p:nvPr/>
        </p:nvSpPr>
        <p:spPr>
          <a:xfrm>
            <a:off x="10459257" y="1517394"/>
            <a:ext cx="755335" cy="261610"/>
          </a:xfrm>
          <a:prstGeom prst="rect">
            <a:avLst/>
          </a:prstGeom>
          <a:noFill/>
        </p:spPr>
        <p:txBody>
          <a:bodyPr wrap="non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NEXT &gt;&gt;</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62" name="Isosceles Triangle 61"/>
          <p:cNvSpPr/>
          <p:nvPr/>
        </p:nvSpPr>
        <p:spPr>
          <a:xfrm flipV="1">
            <a:off x="9887131" y="1114506"/>
            <a:ext cx="122763" cy="79757"/>
          </a:xfrm>
          <a:prstGeom prst="triangle">
            <a:avLst>
              <a:gd name="adj" fmla="val 5159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4" name="Picture 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61397" y="1453197"/>
            <a:ext cx="413060" cy="354766"/>
          </a:xfrm>
          <a:prstGeom prst="rect">
            <a:avLst/>
          </a:prstGeom>
        </p:spPr>
      </p:pic>
      <p:pic>
        <p:nvPicPr>
          <p:cNvPr id="66" name="Picture 65"/>
          <p:cNvPicPr>
            <a:picLocks noChangeAspect="1"/>
          </p:cNvPicPr>
          <p:nvPr/>
        </p:nvPicPr>
        <p:blipFill rotWithShape="1">
          <a:blip r:embed="rId11" cstate="print">
            <a:extLst>
              <a:ext uri="{28A0092B-C50C-407E-A947-70E740481C1C}">
                <a14:useLocalDpi xmlns:a14="http://schemas.microsoft.com/office/drawing/2010/main" val="0"/>
              </a:ext>
            </a:extLst>
          </a:blip>
          <a:srcRect l="-680" t="26666" r="-4402" b="37334"/>
          <a:stretch/>
        </p:blipFill>
        <p:spPr>
          <a:xfrm flipH="1">
            <a:off x="9398026" y="2072823"/>
            <a:ext cx="830771" cy="898311"/>
          </a:xfrm>
          <a:prstGeom prst="rect">
            <a:avLst/>
          </a:prstGeom>
        </p:spPr>
      </p:pic>
      <p:pic>
        <p:nvPicPr>
          <p:cNvPr id="67" name="Picture 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94813" y="2044086"/>
            <a:ext cx="720632" cy="905350"/>
          </a:xfrm>
          <a:prstGeom prst="rect">
            <a:avLst/>
          </a:prstGeom>
        </p:spPr>
      </p:pic>
      <p:pic>
        <p:nvPicPr>
          <p:cNvPr id="69" name="Picture 6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529757" y="2065738"/>
            <a:ext cx="776104" cy="921516"/>
          </a:xfrm>
          <a:prstGeom prst="rect">
            <a:avLst/>
          </a:prstGeom>
        </p:spPr>
      </p:pic>
      <p:pic>
        <p:nvPicPr>
          <p:cNvPr id="71" name="Picture 7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25841" y="3100731"/>
            <a:ext cx="794922" cy="890570"/>
          </a:xfrm>
          <a:prstGeom prst="rect">
            <a:avLst/>
          </a:prstGeom>
        </p:spPr>
      </p:pic>
      <p:pic>
        <p:nvPicPr>
          <p:cNvPr id="72" name="Picture 7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378246" y="3075966"/>
            <a:ext cx="711514" cy="923375"/>
          </a:xfrm>
          <a:prstGeom prst="rect">
            <a:avLst/>
          </a:prstGeom>
        </p:spPr>
      </p:pic>
      <p:pic>
        <p:nvPicPr>
          <p:cNvPr id="73" name="Picture 7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490646" y="3099544"/>
            <a:ext cx="775797" cy="906043"/>
          </a:xfrm>
          <a:prstGeom prst="rect">
            <a:avLst/>
          </a:prstGeom>
        </p:spPr>
      </p:pic>
      <p:sp>
        <p:nvSpPr>
          <p:cNvPr id="70" name="Round Diagonal Corner Rectangle 69"/>
          <p:cNvSpPr/>
          <p:nvPr/>
        </p:nvSpPr>
        <p:spPr>
          <a:xfrm flipV="1">
            <a:off x="2527887" y="5474245"/>
            <a:ext cx="561988" cy="403493"/>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75" name="Straight Connector 74"/>
          <p:cNvCxnSpPr/>
          <p:nvPr/>
        </p:nvCxnSpPr>
        <p:spPr>
          <a:xfrm>
            <a:off x="4800869" y="2521925"/>
            <a:ext cx="2514929" cy="3234"/>
          </a:xfrm>
          <a:prstGeom prst="line">
            <a:avLst/>
          </a:prstGeom>
        </p:spPr>
        <p:style>
          <a:lnRef idx="1">
            <a:schemeClr val="accent2"/>
          </a:lnRef>
          <a:fillRef idx="0">
            <a:schemeClr val="accent2"/>
          </a:fillRef>
          <a:effectRef idx="0">
            <a:schemeClr val="accent2"/>
          </a:effectRef>
          <a:fontRef idx="minor">
            <a:schemeClr val="tx1"/>
          </a:fontRef>
        </p:style>
      </p:cxnSp>
      <p:cxnSp>
        <p:nvCxnSpPr>
          <p:cNvPr id="76" name="Straight Connector 75"/>
          <p:cNvCxnSpPr/>
          <p:nvPr/>
        </p:nvCxnSpPr>
        <p:spPr>
          <a:xfrm>
            <a:off x="4811857" y="3014046"/>
            <a:ext cx="2484498" cy="0"/>
          </a:xfrm>
          <a:prstGeom prst="line">
            <a:avLst/>
          </a:prstGeom>
        </p:spPr>
        <p:style>
          <a:lnRef idx="1">
            <a:schemeClr val="accent2"/>
          </a:lnRef>
          <a:fillRef idx="0">
            <a:schemeClr val="accent2"/>
          </a:fillRef>
          <a:effectRef idx="0">
            <a:schemeClr val="accent2"/>
          </a:effectRef>
          <a:fontRef idx="minor">
            <a:schemeClr val="tx1"/>
          </a:fontRef>
        </p:style>
      </p:cxnSp>
      <p:sp>
        <p:nvSpPr>
          <p:cNvPr id="78" name="Rectangle 77"/>
          <p:cNvSpPr/>
          <p:nvPr/>
        </p:nvSpPr>
        <p:spPr>
          <a:xfrm>
            <a:off x="2396961" y="2225610"/>
            <a:ext cx="5482867" cy="261610"/>
          </a:xfrm>
          <a:prstGeom prst="rect">
            <a:avLst/>
          </a:prstGeom>
          <a:noFill/>
        </p:spPr>
        <p:txBody>
          <a:bodyPr wrap="squar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E-MAIL</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79" name="Rectangle 78"/>
          <p:cNvSpPr/>
          <p:nvPr/>
        </p:nvSpPr>
        <p:spPr>
          <a:xfrm>
            <a:off x="2553630" y="3165297"/>
            <a:ext cx="5482867" cy="261610"/>
          </a:xfrm>
          <a:prstGeom prst="rect">
            <a:avLst/>
          </a:prstGeom>
          <a:noFill/>
        </p:spPr>
        <p:txBody>
          <a:bodyPr wrap="squar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PASSWORD</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0" name="Rectangle 79"/>
          <p:cNvSpPr/>
          <p:nvPr/>
        </p:nvSpPr>
        <p:spPr>
          <a:xfrm>
            <a:off x="2515939" y="2766575"/>
            <a:ext cx="5482867" cy="261610"/>
          </a:xfrm>
          <a:prstGeom prst="rect">
            <a:avLst/>
          </a:prstGeom>
          <a:noFill/>
        </p:spPr>
        <p:txBody>
          <a:bodyPr wrap="squar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USERNAME</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5" name="Rounded Rectangle 84"/>
          <p:cNvSpPr/>
          <p:nvPr/>
        </p:nvSpPr>
        <p:spPr>
          <a:xfrm>
            <a:off x="4819235" y="4134557"/>
            <a:ext cx="2475035" cy="341298"/>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solidFill>
                  <a:schemeClr val="bg1"/>
                </a:solidFill>
                <a:latin typeface="Eras Bold ITC" panose="020B0907030504020204" pitchFamily="34" charset="0"/>
              </a:rPr>
              <a:t>SIGN UP</a:t>
            </a:r>
            <a:endParaRPr lang="en-US" sz="1200" dirty="0">
              <a:solidFill>
                <a:schemeClr val="bg1"/>
              </a:solidFill>
              <a:latin typeface="Eras Bold ITC" panose="020B0907030504020204" pitchFamily="34" charset="0"/>
            </a:endParaRPr>
          </a:p>
        </p:txBody>
      </p:sp>
      <p:cxnSp>
        <p:nvCxnSpPr>
          <p:cNvPr id="86" name="Straight Connector 85"/>
          <p:cNvCxnSpPr/>
          <p:nvPr/>
        </p:nvCxnSpPr>
        <p:spPr>
          <a:xfrm>
            <a:off x="4811857" y="3415080"/>
            <a:ext cx="2484498" cy="0"/>
          </a:xfrm>
          <a:prstGeom prst="line">
            <a:avLst/>
          </a:prstGeom>
        </p:spPr>
        <p:style>
          <a:lnRef idx="1">
            <a:schemeClr val="accent2"/>
          </a:lnRef>
          <a:fillRef idx="0">
            <a:schemeClr val="accent2"/>
          </a:fillRef>
          <a:effectRef idx="0">
            <a:schemeClr val="accent2"/>
          </a:effectRef>
          <a:fontRef idx="minor">
            <a:schemeClr val="tx1"/>
          </a:fontRef>
        </p:style>
      </p:cxnSp>
      <p:sp>
        <p:nvSpPr>
          <p:cNvPr id="87" name="Rectangle 86"/>
          <p:cNvSpPr/>
          <p:nvPr/>
        </p:nvSpPr>
        <p:spPr>
          <a:xfrm>
            <a:off x="2888510" y="3673825"/>
            <a:ext cx="5482867" cy="261610"/>
          </a:xfrm>
          <a:prstGeom prst="rect">
            <a:avLst/>
          </a:prstGeom>
          <a:noFill/>
        </p:spPr>
        <p:txBody>
          <a:bodyPr wrap="squar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CONFIRM PASSWORD</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cxnSp>
        <p:nvCxnSpPr>
          <p:cNvPr id="88" name="Straight Connector 87"/>
          <p:cNvCxnSpPr/>
          <p:nvPr/>
        </p:nvCxnSpPr>
        <p:spPr>
          <a:xfrm>
            <a:off x="4800869" y="3951474"/>
            <a:ext cx="2484498" cy="0"/>
          </a:xfrm>
          <a:prstGeom prst="line">
            <a:avLst/>
          </a:prstGeom>
        </p:spPr>
        <p:style>
          <a:lnRef idx="1">
            <a:schemeClr val="accent2"/>
          </a:lnRef>
          <a:fillRef idx="0">
            <a:schemeClr val="accent2"/>
          </a:fillRef>
          <a:effectRef idx="0">
            <a:schemeClr val="accent2"/>
          </a:effectRef>
          <a:fontRef idx="minor">
            <a:schemeClr val="tx1"/>
          </a:fontRef>
        </p:style>
      </p:cxnSp>
      <p:sp>
        <p:nvSpPr>
          <p:cNvPr id="89" name="Rectangle 88"/>
          <p:cNvSpPr/>
          <p:nvPr/>
        </p:nvSpPr>
        <p:spPr>
          <a:xfrm>
            <a:off x="3393041" y="5306289"/>
            <a:ext cx="5482867" cy="261610"/>
          </a:xfrm>
          <a:prstGeom prst="rect">
            <a:avLst/>
          </a:prstGeom>
          <a:noFill/>
        </p:spPr>
        <p:txBody>
          <a:bodyPr wrap="square" lIns="91440" tIns="45720" rIns="91440" bIns="45720">
            <a:spAutoFit/>
          </a:bodyPr>
          <a:lstStyle/>
          <a:p>
            <a:pPr algn="ctr"/>
            <a:r>
              <a:rPr lang="en-US" sz="11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LOGIN</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0" name="Rounded Rectangle 89"/>
          <p:cNvSpPr/>
          <p:nvPr/>
        </p:nvSpPr>
        <p:spPr>
          <a:xfrm>
            <a:off x="1653302" y="3260272"/>
            <a:ext cx="1385935" cy="410651"/>
          </a:xfrm>
          <a:prstGeom prst="roundRect">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dirty="0" smtClean="0">
                <a:solidFill>
                  <a:schemeClr val="bg1"/>
                </a:solidFill>
                <a:latin typeface="Eras Bold ITC" panose="020B0907030504020204" pitchFamily="34" charset="0"/>
              </a:rPr>
              <a:t>SIGN UP</a:t>
            </a:r>
            <a:endParaRPr lang="en-US" sz="1200" dirty="0">
              <a:solidFill>
                <a:schemeClr val="bg1"/>
              </a:solidFill>
              <a:latin typeface="Eras Bold ITC" panose="020B0907030504020204" pitchFamily="34" charset="0"/>
            </a:endParaRPr>
          </a:p>
        </p:txBody>
      </p:sp>
      <p:sp>
        <p:nvSpPr>
          <p:cNvPr id="91" name="Round Diagonal Corner Rectangle 90"/>
          <p:cNvSpPr/>
          <p:nvPr/>
        </p:nvSpPr>
        <p:spPr>
          <a:xfrm>
            <a:off x="9180695" y="1410808"/>
            <a:ext cx="585213" cy="432797"/>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5" name="Rectangle 64"/>
          <p:cNvSpPr/>
          <p:nvPr/>
        </p:nvSpPr>
        <p:spPr>
          <a:xfrm>
            <a:off x="9052716" y="1460786"/>
            <a:ext cx="865175" cy="369332"/>
          </a:xfrm>
          <a:prstGeom prst="rect">
            <a:avLst/>
          </a:prstGeom>
          <a:noFill/>
        </p:spPr>
        <p:txBody>
          <a:bodyPr wrap="square" lIns="91440" tIns="45720" rIns="91440" bIns="45720">
            <a:spAutoFit/>
          </a:bodyPr>
          <a:lstStyle/>
          <a:p>
            <a:pPr algn="ctr"/>
            <a:r>
              <a:rPr lang="en-US"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TEXT</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8" name="Rectangle 67"/>
          <p:cNvSpPr/>
          <p:nvPr/>
        </p:nvSpPr>
        <p:spPr>
          <a:xfrm>
            <a:off x="3337652" y="4564253"/>
            <a:ext cx="5482867" cy="261610"/>
          </a:xfrm>
          <a:prstGeom prst="rect">
            <a:avLst/>
          </a:prstGeom>
          <a:noFill/>
        </p:spPr>
        <p:txBody>
          <a:bodyPr wrap="square" lIns="91440" tIns="45720" rIns="91440" bIns="45720">
            <a:spAutoFit/>
          </a:bodyPr>
          <a:lstStyle/>
          <a:p>
            <a:pPr algn="ctr"/>
            <a:r>
              <a:rPr lang="en-US" sz="105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OR SIGN UP WITH</a:t>
            </a:r>
            <a:endParaRPr lang="en-US" sz="105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74" name="Picture 7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0915" y="4859811"/>
            <a:ext cx="274842" cy="274842"/>
          </a:xfrm>
          <a:prstGeom prst="rect">
            <a:avLst/>
          </a:prstGeom>
        </p:spPr>
      </p:pic>
      <p:pic>
        <p:nvPicPr>
          <p:cNvPr id="3" name="Picture 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984222" y="4852718"/>
            <a:ext cx="302928" cy="302928"/>
          </a:xfrm>
          <a:prstGeom prst="rect">
            <a:avLst/>
          </a:prstGeom>
        </p:spPr>
      </p:pic>
      <p:pic>
        <p:nvPicPr>
          <p:cNvPr id="23" name="Picture 22"/>
          <p:cNvPicPr>
            <a:picLocks noChangeAspect="1"/>
          </p:cNvPicPr>
          <p:nvPr/>
        </p:nvPicPr>
        <p:blipFill>
          <a:blip r:embed="rId19"/>
          <a:stretch>
            <a:fillRect/>
          </a:stretch>
        </p:blipFill>
        <p:spPr>
          <a:xfrm>
            <a:off x="6648302" y="4875646"/>
            <a:ext cx="270231" cy="270231"/>
          </a:xfrm>
          <a:prstGeom prst="rect">
            <a:avLst/>
          </a:prstGeom>
        </p:spPr>
      </p:pic>
    </p:spTree>
    <p:extLst>
      <p:ext uri="{BB962C8B-B14F-4D97-AF65-F5344CB8AC3E}">
        <p14:creationId xmlns:p14="http://schemas.microsoft.com/office/powerpoint/2010/main" val="1461020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100" y="1176535"/>
            <a:ext cx="2975300" cy="4597400"/>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95" y="1083318"/>
            <a:ext cx="2962325" cy="45974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824" y="280249"/>
            <a:ext cx="6203543" cy="6203543"/>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3588" y="207852"/>
            <a:ext cx="6337300" cy="6203543"/>
          </a:xfrm>
          <a:prstGeom prst="rect">
            <a:avLst/>
          </a:prstGeom>
        </p:spPr>
      </p:pic>
      <p:sp>
        <p:nvSpPr>
          <p:cNvPr id="8" name="Rectangle 7"/>
          <p:cNvSpPr/>
          <p:nvPr/>
        </p:nvSpPr>
        <p:spPr>
          <a:xfrm>
            <a:off x="710436" y="1054906"/>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1029308" y="1087010"/>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10" name="Flowchart: Alternate Process 9"/>
          <p:cNvSpPr/>
          <p:nvPr/>
        </p:nvSpPr>
        <p:spPr>
          <a:xfrm>
            <a:off x="2464205" y="1176535"/>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0563" y="1204971"/>
            <a:ext cx="187585" cy="187585"/>
          </a:xfrm>
          <a:prstGeom prst="rect">
            <a:avLst/>
          </a:prstGeom>
        </p:spPr>
      </p:pic>
      <p:sp>
        <p:nvSpPr>
          <p:cNvPr id="12" name="Rectangle 11"/>
          <p:cNvSpPr/>
          <p:nvPr/>
        </p:nvSpPr>
        <p:spPr>
          <a:xfrm>
            <a:off x="684897" y="1912931"/>
            <a:ext cx="2936784" cy="37744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p:cNvSpPr/>
          <p:nvPr/>
        </p:nvSpPr>
        <p:spPr>
          <a:xfrm>
            <a:off x="764875" y="1176535"/>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4" name="Oval 13"/>
          <p:cNvSpPr/>
          <p:nvPr/>
        </p:nvSpPr>
        <p:spPr>
          <a:xfrm>
            <a:off x="787670" y="1196725"/>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5" name="Oval 14"/>
          <p:cNvSpPr/>
          <p:nvPr/>
        </p:nvSpPr>
        <p:spPr>
          <a:xfrm>
            <a:off x="819111" y="1222431"/>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6" name="Rectangle 15"/>
          <p:cNvSpPr/>
          <p:nvPr/>
        </p:nvSpPr>
        <p:spPr>
          <a:xfrm>
            <a:off x="2656731" y="1587172"/>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7" name="Rectangle 16"/>
          <p:cNvSpPr/>
          <p:nvPr/>
        </p:nvSpPr>
        <p:spPr>
          <a:xfrm>
            <a:off x="677819" y="1571203"/>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8" name="Flowchart: Alternate Process 17"/>
          <p:cNvSpPr/>
          <p:nvPr/>
        </p:nvSpPr>
        <p:spPr>
          <a:xfrm>
            <a:off x="710436" y="1990518"/>
            <a:ext cx="2932857" cy="491657"/>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err="1"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Ashiyaart</a:t>
            </a:r>
            <a:r>
              <a:rPr lang="en-US"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 Art Tips</a:t>
            </a:r>
          </a:p>
          <a:p>
            <a:r>
              <a:rPr lang="en-US" sz="11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#Tips #</a:t>
            </a:r>
            <a:r>
              <a:rPr lang="en-US" sz="1100" dirty="0" err="1"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HowTo</a:t>
            </a:r>
            <a:endParaRPr lang="en-US" sz="11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9" name="Rectangle 18"/>
          <p:cNvSpPr/>
          <p:nvPr/>
        </p:nvSpPr>
        <p:spPr>
          <a:xfrm>
            <a:off x="674044" y="5284555"/>
            <a:ext cx="2973176" cy="4154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62514" y="5391370"/>
            <a:ext cx="335346" cy="263486"/>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51840" y="5341365"/>
            <a:ext cx="361848" cy="300812"/>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78328" y="5341365"/>
            <a:ext cx="370455" cy="353849"/>
          </a:xfrm>
          <a:prstGeom prst="rect">
            <a:avLst/>
          </a:prstGeom>
        </p:spPr>
      </p:pic>
      <p:sp>
        <p:nvSpPr>
          <p:cNvPr id="23" name="Round Diagonal Corner Rectangle 22"/>
          <p:cNvSpPr/>
          <p:nvPr/>
        </p:nvSpPr>
        <p:spPr>
          <a:xfrm>
            <a:off x="1710662" y="1571762"/>
            <a:ext cx="871673"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1287" y="2767616"/>
            <a:ext cx="2878200" cy="947134"/>
          </a:xfrm>
          <a:prstGeom prst="rect">
            <a:avLst/>
          </a:prstGeom>
        </p:spPr>
      </p:pic>
      <p:sp>
        <p:nvSpPr>
          <p:cNvPr id="25" name="Rectangle 24"/>
          <p:cNvSpPr/>
          <p:nvPr/>
        </p:nvSpPr>
        <p:spPr>
          <a:xfrm>
            <a:off x="1669559" y="1603567"/>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26" name="Round Diagonal Corner Rectangle 25"/>
          <p:cNvSpPr/>
          <p:nvPr/>
        </p:nvSpPr>
        <p:spPr>
          <a:xfrm>
            <a:off x="839228" y="5385349"/>
            <a:ext cx="561988" cy="340541"/>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7" name="Picture 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5417" y="5374380"/>
            <a:ext cx="383251" cy="312983"/>
          </a:xfrm>
          <a:prstGeom prst="rect">
            <a:avLst/>
          </a:prstGeom>
        </p:spPr>
      </p:pic>
      <p:sp>
        <p:nvSpPr>
          <p:cNvPr id="28" name="Rectangle 27"/>
          <p:cNvSpPr/>
          <p:nvPr/>
        </p:nvSpPr>
        <p:spPr>
          <a:xfrm>
            <a:off x="2980585" y="3930774"/>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rgbClr val="FF0066"/>
                </a:solidFill>
              </a:rPr>
              <a:t>45,679</a:t>
            </a:r>
            <a:endParaRPr lang="en-US" sz="1200" dirty="0">
              <a:solidFill>
                <a:srgbClr val="FF0066"/>
              </a:solidFill>
            </a:endParaRPr>
          </a:p>
        </p:txBody>
      </p:sp>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13370" y="3948582"/>
            <a:ext cx="209646" cy="209646"/>
          </a:xfrm>
          <a:prstGeom prst="rect">
            <a:avLst/>
          </a:prstGeom>
        </p:spPr>
      </p:pic>
      <p:sp>
        <p:nvSpPr>
          <p:cNvPr id="30" name="Rectangle 29"/>
          <p:cNvSpPr/>
          <p:nvPr/>
        </p:nvSpPr>
        <p:spPr>
          <a:xfrm>
            <a:off x="2182953" y="3930774"/>
            <a:ext cx="628133" cy="20987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solidFill>
                  <a:schemeClr val="accent6">
                    <a:lumMod val="60000"/>
                    <a:lumOff val="40000"/>
                  </a:schemeClr>
                </a:solidFill>
              </a:rPr>
              <a:t>12,678</a:t>
            </a:r>
            <a:endParaRPr lang="en-US" sz="1200" dirty="0">
              <a:solidFill>
                <a:schemeClr val="accent6">
                  <a:lumMod val="60000"/>
                  <a:lumOff val="40000"/>
                </a:schemeClr>
              </a:solidFill>
            </a:endParaRPr>
          </a:p>
        </p:txBody>
      </p:sp>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2014590" y="3926375"/>
            <a:ext cx="213078" cy="213078"/>
          </a:xfrm>
          <a:prstGeom prst="rect">
            <a:avLst/>
          </a:prstGeom>
        </p:spPr>
      </p:pic>
      <p:sp>
        <p:nvSpPr>
          <p:cNvPr id="32" name="Rectangle 31"/>
          <p:cNvSpPr/>
          <p:nvPr/>
        </p:nvSpPr>
        <p:spPr>
          <a:xfrm>
            <a:off x="959463" y="3896645"/>
            <a:ext cx="938952" cy="276999"/>
          </a:xfrm>
          <a:prstGeom prst="rect">
            <a:avLst/>
          </a:prstGeom>
          <a:noFill/>
        </p:spPr>
        <p:txBody>
          <a:bodyPr wrap="square" lIns="91440" tIns="45720" rIns="91440" bIns="45720">
            <a:spAutoFit/>
          </a:bodyPr>
          <a:lstStyle/>
          <a:p>
            <a:pPr algn="ctr"/>
            <a:r>
              <a:rPr lang="en-US" sz="1200"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2226" y="3923776"/>
            <a:ext cx="215677" cy="215677"/>
          </a:xfrm>
          <a:prstGeom prst="rect">
            <a:avLst/>
          </a:prstGeom>
        </p:spPr>
      </p:pic>
      <p:sp>
        <p:nvSpPr>
          <p:cNvPr id="34" name="Flowchart: Alternate Process 33"/>
          <p:cNvSpPr/>
          <p:nvPr/>
        </p:nvSpPr>
        <p:spPr>
          <a:xfrm>
            <a:off x="703075" y="4230094"/>
            <a:ext cx="2932857" cy="627101"/>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DRAW THIS IN YOUR STYLE CHALLENGE</a:t>
            </a:r>
          </a:p>
          <a:p>
            <a:endParaRPr lang="en-US" sz="11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35" name="Picture 34"/>
          <p:cNvPicPr>
            <a:picLocks noChangeAspect="1"/>
          </p:cNvPicPr>
          <p:nvPr/>
        </p:nvPicPr>
        <p:blipFill rotWithShape="1">
          <a:blip r:embed="rId13" cstate="print">
            <a:extLst>
              <a:ext uri="{28A0092B-C50C-407E-A947-70E740481C1C}">
                <a14:useLocalDpi xmlns:a14="http://schemas.microsoft.com/office/drawing/2010/main" val="0"/>
              </a:ext>
            </a:extLst>
          </a:blip>
          <a:srcRect b="77800"/>
          <a:stretch/>
        </p:blipFill>
        <p:spPr>
          <a:xfrm>
            <a:off x="764875" y="5172211"/>
            <a:ext cx="2793825" cy="123689"/>
          </a:xfrm>
          <a:prstGeom prst="rect">
            <a:avLst/>
          </a:prstGeom>
        </p:spPr>
      </p:pic>
      <p:sp>
        <p:nvSpPr>
          <p:cNvPr id="36" name="Rectangle 35"/>
          <p:cNvSpPr/>
          <p:nvPr/>
        </p:nvSpPr>
        <p:spPr>
          <a:xfrm>
            <a:off x="4624332" y="1062757"/>
            <a:ext cx="2936784" cy="4515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36"/>
          <p:cNvSpPr/>
          <p:nvPr/>
        </p:nvSpPr>
        <p:spPr>
          <a:xfrm>
            <a:off x="4951828" y="1120348"/>
            <a:ext cx="777777" cy="369332"/>
          </a:xfrm>
          <a:prstGeom prst="rect">
            <a:avLst/>
          </a:prstGeom>
          <a:noFill/>
        </p:spPr>
        <p:txBody>
          <a:bodyPr wrap="none" lIns="91440" tIns="45720" rIns="91440" bIns="45720">
            <a:spAutoFit/>
          </a:bodyPr>
          <a:lstStyle/>
          <a:p>
            <a:pPr algn="ctr"/>
            <a:r>
              <a:rPr lang="en-US"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Home</a:t>
            </a:r>
            <a:endParaRPr lang="en-US"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38" name="Flowchart: Alternate Process 37"/>
          <p:cNvSpPr/>
          <p:nvPr/>
        </p:nvSpPr>
        <p:spPr>
          <a:xfrm>
            <a:off x="6378101" y="1184386"/>
            <a:ext cx="1094496" cy="222776"/>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4459" y="1212822"/>
            <a:ext cx="187585" cy="187585"/>
          </a:xfrm>
          <a:prstGeom prst="rect">
            <a:avLst/>
          </a:prstGeom>
        </p:spPr>
      </p:pic>
      <p:sp>
        <p:nvSpPr>
          <p:cNvPr id="40" name="Rectangle 39"/>
          <p:cNvSpPr/>
          <p:nvPr/>
        </p:nvSpPr>
        <p:spPr>
          <a:xfrm>
            <a:off x="4598792" y="1920782"/>
            <a:ext cx="2981163" cy="375993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4678771" y="1184386"/>
            <a:ext cx="283385" cy="244307"/>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2" name="Oval 41"/>
          <p:cNvSpPr/>
          <p:nvPr/>
        </p:nvSpPr>
        <p:spPr>
          <a:xfrm>
            <a:off x="4701566" y="1204576"/>
            <a:ext cx="240486" cy="202586"/>
          </a:xfrm>
          <a:prstGeom prst="ellipse">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43" name="Oval 42"/>
          <p:cNvSpPr/>
          <p:nvPr/>
        </p:nvSpPr>
        <p:spPr>
          <a:xfrm>
            <a:off x="4733007" y="1230282"/>
            <a:ext cx="181322" cy="149465"/>
          </a:xfrm>
          <a:prstGeom prst="ellipse">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4" name="Rectangle 43"/>
          <p:cNvSpPr/>
          <p:nvPr/>
        </p:nvSpPr>
        <p:spPr>
          <a:xfrm>
            <a:off x="4591715" y="1579054"/>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Today</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45" name="Flowchart: Alternate Process 44"/>
          <p:cNvSpPr/>
          <p:nvPr/>
        </p:nvSpPr>
        <p:spPr>
          <a:xfrm>
            <a:off x="4624332" y="1998369"/>
            <a:ext cx="2932857" cy="752218"/>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Cologne Says it wants a Gerhard Richter Museum. But he said he doesn’t need one</a:t>
            </a:r>
            <a:endParaRPr lang="en-US" sz="12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46" name="Rectangle 45"/>
          <p:cNvSpPr/>
          <p:nvPr/>
        </p:nvSpPr>
        <p:spPr>
          <a:xfrm>
            <a:off x="4587940" y="5348661"/>
            <a:ext cx="2973176" cy="3591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6410" y="5399221"/>
            <a:ext cx="335346" cy="263486"/>
          </a:xfrm>
          <a:prstGeom prst="rect">
            <a:avLst/>
          </a:prstGeom>
        </p:spPr>
      </p:pic>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5736" y="5349216"/>
            <a:ext cx="361848" cy="300812"/>
          </a:xfrm>
          <a:prstGeom prst="rect">
            <a:avLst/>
          </a:prstGeom>
        </p:spPr>
      </p:pic>
      <p:pic>
        <p:nvPicPr>
          <p:cNvPr id="49" name="Picture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92224" y="5349216"/>
            <a:ext cx="370455" cy="353849"/>
          </a:xfrm>
          <a:prstGeom prst="rect">
            <a:avLst/>
          </a:prstGeom>
        </p:spPr>
      </p:pic>
      <p:sp>
        <p:nvSpPr>
          <p:cNvPr id="50" name="Round Diagonal Corner Rectangle 49"/>
          <p:cNvSpPr/>
          <p:nvPr/>
        </p:nvSpPr>
        <p:spPr>
          <a:xfrm>
            <a:off x="6561087" y="1527866"/>
            <a:ext cx="871673" cy="360551"/>
          </a:xfrm>
          <a:prstGeom prst="round2Diag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p:cNvSpPr/>
          <p:nvPr/>
        </p:nvSpPr>
        <p:spPr>
          <a:xfrm>
            <a:off x="5583455" y="1611418"/>
            <a:ext cx="901970" cy="276999"/>
          </a:xfrm>
          <a:prstGeom prst="rect">
            <a:avLst/>
          </a:prstGeom>
          <a:noFill/>
        </p:spPr>
        <p:txBody>
          <a:bodyPr wrap="square" lIns="91440" tIns="45720" rIns="91440" bIns="45720">
            <a:spAutoFit/>
          </a:bodyPr>
          <a:lstStyle/>
          <a:p>
            <a:pPr algn="ctr"/>
            <a:r>
              <a:rPr lang="en-US" sz="12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Trending</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2" name="Round Diagonal Corner Rectangle 51"/>
          <p:cNvSpPr/>
          <p:nvPr/>
        </p:nvSpPr>
        <p:spPr>
          <a:xfrm>
            <a:off x="4753124" y="5374380"/>
            <a:ext cx="561988" cy="359361"/>
          </a:xfrm>
          <a:prstGeom prst="round2DiagRect">
            <a:avLst>
              <a:gd name="adj1" fmla="val 16667"/>
              <a:gd name="adj2" fmla="val 19715"/>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67334" y="5350289"/>
            <a:ext cx="383251" cy="383251"/>
          </a:xfrm>
          <a:prstGeom prst="rect">
            <a:avLst/>
          </a:prstGeom>
        </p:spPr>
      </p:pic>
      <p:sp>
        <p:nvSpPr>
          <p:cNvPr id="54" name="Rectangle 53"/>
          <p:cNvSpPr/>
          <p:nvPr/>
        </p:nvSpPr>
        <p:spPr>
          <a:xfrm>
            <a:off x="6570627" y="1595023"/>
            <a:ext cx="901970" cy="276999"/>
          </a:xfrm>
          <a:prstGeom prst="rect">
            <a:avLst/>
          </a:prstGeom>
          <a:noFill/>
        </p:spPr>
        <p:txBody>
          <a:bodyPr wrap="square" lIns="91440" tIns="45720" rIns="91440" bIns="45720">
            <a:spAutoFit/>
          </a:bodyPr>
          <a:lstStyle/>
          <a:p>
            <a:pPr algn="ctr"/>
            <a:r>
              <a:rPr lang="en-US" sz="12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News</a:t>
            </a:r>
            <a:endParaRPr lang="en-US" sz="12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55" name="Picture 5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653085" y="3046203"/>
            <a:ext cx="2872575" cy="1265780"/>
          </a:xfrm>
          <a:prstGeom prst="rect">
            <a:avLst/>
          </a:prstGeom>
        </p:spPr>
      </p:pic>
      <p:sp>
        <p:nvSpPr>
          <p:cNvPr id="56" name="Rectangle 55"/>
          <p:cNvSpPr/>
          <p:nvPr/>
        </p:nvSpPr>
        <p:spPr>
          <a:xfrm>
            <a:off x="4580967" y="2782578"/>
            <a:ext cx="1239565"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By: Kate Brown</a:t>
            </a:r>
            <a:endParaRPr lang="en-US" sz="9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57" name="Flowchart: Alternate Process 56"/>
          <p:cNvSpPr/>
          <p:nvPr/>
        </p:nvSpPr>
        <p:spPr>
          <a:xfrm>
            <a:off x="4622395" y="4393657"/>
            <a:ext cx="2932857" cy="623271"/>
          </a:xfrm>
          <a:prstGeom prst="flowChartAlternateProcess">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200" dirty="0" smtClean="0">
                <a:ln w="0"/>
                <a:solidFill>
                  <a:srgbClr val="00FF99"/>
                </a:solidFill>
                <a:effectLst>
                  <a:outerShdw blurRad="38100" dist="19050" dir="2700000" algn="tl" rotWithShape="0">
                    <a:schemeClr val="dk1">
                      <a:alpha val="40000"/>
                    </a:schemeClr>
                  </a:outerShdw>
                </a:effectLst>
                <a:latin typeface="Eras Bold ITC" panose="020B0907030504020204" pitchFamily="34" charset="0"/>
              </a:rPr>
              <a:t>Who is the Mysterious Consortium that owns a supposed younger version of  ‘Mona Lisa’? </a:t>
            </a:r>
            <a:endParaRPr lang="en-US" sz="1200" dirty="0">
              <a:ln w="0"/>
              <a:solidFill>
                <a:schemeClr val="accent6">
                  <a:lumMod val="50000"/>
                </a:schemeClr>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58" name="Picture 57"/>
          <p:cNvPicPr>
            <a:picLocks noChangeAspect="1"/>
          </p:cNvPicPr>
          <p:nvPr/>
        </p:nvPicPr>
        <p:blipFill rotWithShape="1">
          <a:blip r:embed="rId15" cstate="print">
            <a:extLst>
              <a:ext uri="{28A0092B-C50C-407E-A947-70E740481C1C}">
                <a14:useLocalDpi xmlns:a14="http://schemas.microsoft.com/office/drawing/2010/main" val="0"/>
              </a:ext>
            </a:extLst>
          </a:blip>
          <a:srcRect b="77798"/>
          <a:stretch/>
        </p:blipFill>
        <p:spPr>
          <a:xfrm>
            <a:off x="4676066" y="5262747"/>
            <a:ext cx="2835787" cy="45719"/>
          </a:xfrm>
          <a:prstGeom prst="rect">
            <a:avLst/>
          </a:prstGeom>
        </p:spPr>
      </p:pic>
      <p:sp>
        <p:nvSpPr>
          <p:cNvPr id="76" name="Rectangle 75"/>
          <p:cNvSpPr/>
          <p:nvPr/>
        </p:nvSpPr>
        <p:spPr>
          <a:xfrm>
            <a:off x="4611154" y="1218830"/>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77" name="Rectangle 76"/>
          <p:cNvSpPr/>
          <p:nvPr/>
        </p:nvSpPr>
        <p:spPr>
          <a:xfrm>
            <a:off x="708475" y="1216883"/>
            <a:ext cx="407484" cy="153888"/>
          </a:xfrm>
          <a:prstGeom prst="rect">
            <a:avLst/>
          </a:prstGeom>
          <a:noFill/>
        </p:spPr>
        <p:txBody>
          <a:bodyPr wrap="none" lIns="91440" tIns="45720" rIns="91440" bIns="45720">
            <a:spAutoFit/>
          </a:bodyPr>
          <a:lstStyle/>
          <a:p>
            <a:pPr algn="ctr"/>
            <a:r>
              <a:rPr lang="en-US" sz="400" b="0" cap="none" spc="0" dirty="0" smtClean="0">
                <a:ln w="0"/>
                <a:solidFill>
                  <a:schemeClr val="bg1"/>
                </a:solidFill>
                <a:effectLst>
                  <a:outerShdw blurRad="38100" dist="19050" dir="2700000" algn="tl" rotWithShape="0">
                    <a:schemeClr val="dk1">
                      <a:alpha val="40000"/>
                    </a:schemeClr>
                  </a:outerShdw>
                </a:effectLst>
                <a:latin typeface="Harlow Solid Italic" panose="04030604020F02020D02" pitchFamily="82" charset="0"/>
              </a:rPr>
              <a:t>Art Mode</a:t>
            </a:r>
            <a:endParaRPr lang="en-US" sz="400" b="0" cap="none" spc="0" dirty="0">
              <a:ln w="0"/>
              <a:solidFill>
                <a:schemeClr val="bg1"/>
              </a:solidFill>
              <a:effectLst>
                <a:outerShdw blurRad="38100" dist="19050" dir="2700000" algn="tl" rotWithShape="0">
                  <a:schemeClr val="dk1">
                    <a:alpha val="40000"/>
                  </a:schemeClr>
                </a:outerShdw>
              </a:effectLst>
              <a:latin typeface="Harlow Solid Italic" panose="04030604020F02020D02" pitchFamily="82" charset="0"/>
            </a:endParaRPr>
          </a:p>
        </p:txBody>
      </p:sp>
      <p:sp>
        <p:nvSpPr>
          <p:cNvPr id="86" name="Rectangle 85"/>
          <p:cNvSpPr/>
          <p:nvPr/>
        </p:nvSpPr>
        <p:spPr>
          <a:xfrm>
            <a:off x="6569171" y="2767616"/>
            <a:ext cx="123956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D</a:t>
            </a:r>
            <a:r>
              <a:rPr lang="en-US" sz="10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etails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7" name="Rectangle 86"/>
          <p:cNvSpPr/>
          <p:nvPr/>
        </p:nvSpPr>
        <p:spPr>
          <a:xfrm>
            <a:off x="6564939" y="5035238"/>
            <a:ext cx="123956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D</a:t>
            </a:r>
            <a:r>
              <a:rPr lang="en-US" sz="10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etails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8" name="Rectangle 87"/>
          <p:cNvSpPr/>
          <p:nvPr/>
        </p:nvSpPr>
        <p:spPr>
          <a:xfrm>
            <a:off x="4533545" y="5059929"/>
            <a:ext cx="1239565" cy="230832"/>
          </a:xfrm>
          <a:prstGeom prst="rect">
            <a:avLst/>
          </a:prstGeom>
          <a:noFill/>
        </p:spPr>
        <p:txBody>
          <a:bodyPr wrap="square" lIns="91440" tIns="45720" rIns="91440" bIns="45720">
            <a:spAutoFit/>
          </a:bodyPr>
          <a:lstStyle/>
          <a:p>
            <a:pPr algn="ctr"/>
            <a:r>
              <a:rPr lang="en-US" sz="900" b="0" cap="none" spc="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By: Kate Brown</a:t>
            </a:r>
            <a:endParaRPr lang="en-US" sz="9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89" name="Rectangle 88"/>
          <p:cNvSpPr/>
          <p:nvPr/>
        </p:nvSpPr>
        <p:spPr>
          <a:xfrm>
            <a:off x="2507751" y="2483100"/>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0" name="Rectangle 89"/>
          <p:cNvSpPr/>
          <p:nvPr/>
        </p:nvSpPr>
        <p:spPr>
          <a:xfrm>
            <a:off x="2476058" y="4867749"/>
            <a:ext cx="1325435" cy="246221"/>
          </a:xfrm>
          <a:prstGeom prst="rect">
            <a:avLst/>
          </a:prstGeom>
          <a:noFill/>
        </p:spPr>
        <p:txBody>
          <a:bodyPr wrap="square" lIns="91440" tIns="45720" rIns="91440" bIns="45720">
            <a:spAutoFit/>
          </a:bodyPr>
          <a:lstStyle/>
          <a:p>
            <a:pPr algn="ctr"/>
            <a:r>
              <a:rPr lang="en-US" sz="10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View more &gt;&gt;</a:t>
            </a:r>
            <a:endParaRPr lang="en-US" sz="10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91" name="Rounded Rectangle 90"/>
          <p:cNvSpPr/>
          <p:nvPr/>
        </p:nvSpPr>
        <p:spPr>
          <a:xfrm>
            <a:off x="628798" y="1038149"/>
            <a:ext cx="3042689" cy="473578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ounded Rectangle 93"/>
          <p:cNvSpPr/>
          <p:nvPr/>
        </p:nvSpPr>
        <p:spPr>
          <a:xfrm>
            <a:off x="677819" y="1006963"/>
            <a:ext cx="3042689" cy="473578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p:cNvSpPr/>
          <p:nvPr/>
        </p:nvSpPr>
        <p:spPr>
          <a:xfrm>
            <a:off x="841666" y="2845922"/>
            <a:ext cx="2669024" cy="1079928"/>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solidFill>
                  <a:schemeClr val="accent2"/>
                </a:solidFill>
                <a:latin typeface="Times New Roman" panose="02020603050405020304" pitchFamily="18" charset="0"/>
                <a:cs typeface="Times New Roman" panose="02020603050405020304" pitchFamily="18" charset="0"/>
              </a:rPr>
              <a:t>Log In </a:t>
            </a:r>
            <a:r>
              <a:rPr lang="en-US" dirty="0" smtClean="0">
                <a:latin typeface="Times New Roman" panose="02020603050405020304" pitchFamily="18" charset="0"/>
                <a:cs typeface="Times New Roman" panose="02020603050405020304" pitchFamily="18" charset="0"/>
              </a:rPr>
              <a:t>or </a:t>
            </a:r>
            <a:r>
              <a:rPr lang="en-US" dirty="0" smtClean="0">
                <a:solidFill>
                  <a:srgbClr val="FFFF00"/>
                </a:solidFill>
                <a:latin typeface="Times New Roman" panose="02020603050405020304" pitchFamily="18" charset="0"/>
                <a:cs typeface="Times New Roman" panose="02020603050405020304" pitchFamily="18" charset="0"/>
              </a:rPr>
              <a:t>Sign Up </a:t>
            </a:r>
            <a:r>
              <a:rPr lang="en-US" dirty="0" smtClean="0">
                <a:latin typeface="Times New Roman" panose="02020603050405020304" pitchFamily="18" charset="0"/>
                <a:cs typeface="Times New Roman" panose="02020603050405020304" pitchFamily="18" charset="0"/>
              </a:rPr>
              <a:t>first in order to do this action.  </a:t>
            </a:r>
            <a:endParaRPr lang="en-US" dirty="0">
              <a:latin typeface="Times New Roman" panose="02020603050405020304" pitchFamily="18" charset="0"/>
              <a:cs typeface="Times New Roman" panose="02020603050405020304" pitchFamily="18" charset="0"/>
            </a:endParaRPr>
          </a:p>
        </p:txBody>
      </p:sp>
      <p:pic>
        <p:nvPicPr>
          <p:cNvPr id="93" name="Picture 9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rot="10800000" flipH="1" flipV="1">
            <a:off x="3237930" y="2675955"/>
            <a:ext cx="368633" cy="368633"/>
          </a:xfrm>
          <a:prstGeom prst="rect">
            <a:avLst/>
          </a:prstGeom>
        </p:spPr>
      </p:pic>
      <p:sp>
        <p:nvSpPr>
          <p:cNvPr id="101" name="Rounded Rectangle 100"/>
          <p:cNvSpPr/>
          <p:nvPr/>
        </p:nvSpPr>
        <p:spPr>
          <a:xfrm>
            <a:off x="4570401" y="1062757"/>
            <a:ext cx="3042689" cy="4735786"/>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p:cNvSpPr/>
          <p:nvPr/>
        </p:nvSpPr>
        <p:spPr>
          <a:xfrm>
            <a:off x="4582798" y="996810"/>
            <a:ext cx="2960923" cy="678897"/>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96" name="Rectangle 95"/>
          <p:cNvSpPr/>
          <p:nvPr/>
        </p:nvSpPr>
        <p:spPr>
          <a:xfrm>
            <a:off x="5131466" y="1091626"/>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Ashiyaart</a:t>
            </a:r>
            <a:r>
              <a:rPr lang="en-US" sz="1100"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liked your photo</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pic>
        <p:nvPicPr>
          <p:cNvPr id="97" name="Picture 96"/>
          <p:cNvPicPr>
            <a:picLocks noChangeAspect="1"/>
          </p:cNvPicPr>
          <p:nvPr/>
        </p:nvPicPr>
        <p:blipFill rotWithShape="1">
          <a:blip r:embed="rId17" cstate="print">
            <a:extLst>
              <a:ext uri="{28A0092B-C50C-407E-A947-70E740481C1C}">
                <a14:useLocalDpi xmlns:a14="http://schemas.microsoft.com/office/drawing/2010/main" val="0"/>
              </a:ext>
            </a:extLst>
          </a:blip>
          <a:srcRect l="26932"/>
          <a:stretch/>
        </p:blipFill>
        <p:spPr>
          <a:xfrm>
            <a:off x="4768302" y="1110010"/>
            <a:ext cx="434281" cy="334324"/>
          </a:xfrm>
          <a:prstGeom prst="rect">
            <a:avLst/>
          </a:prstGeom>
        </p:spPr>
      </p:pic>
      <p:sp>
        <p:nvSpPr>
          <p:cNvPr id="98" name="Rectangle 97"/>
          <p:cNvSpPr/>
          <p:nvPr/>
        </p:nvSpPr>
        <p:spPr>
          <a:xfrm>
            <a:off x="4630050" y="1619675"/>
            <a:ext cx="2960923" cy="678897"/>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99" name="Picture 9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4772149" y="1818186"/>
            <a:ext cx="425075" cy="318944"/>
          </a:xfrm>
          <a:prstGeom prst="rect">
            <a:avLst/>
          </a:prstGeom>
        </p:spPr>
      </p:pic>
      <p:sp>
        <p:nvSpPr>
          <p:cNvPr id="100" name="Rectangle 99"/>
          <p:cNvSpPr/>
          <p:nvPr/>
        </p:nvSpPr>
        <p:spPr>
          <a:xfrm>
            <a:off x="5163830" y="1797120"/>
            <a:ext cx="2358433" cy="261610"/>
          </a:xfrm>
          <a:prstGeom prst="rect">
            <a:avLst/>
          </a:prstGeom>
          <a:noFill/>
        </p:spPr>
        <p:txBody>
          <a:bodyPr wrap="square" lIns="91440" tIns="45720" rIns="91440" bIns="45720">
            <a:spAutoFit/>
          </a:bodyPr>
          <a:lstStyle/>
          <a:p>
            <a:pPr algn="ctr"/>
            <a:r>
              <a:rPr lang="en-US" sz="1100" i="1" dirty="0" err="1"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KrookedGlasses</a:t>
            </a:r>
            <a:r>
              <a:rPr lang="en-US" sz="1100" i="1" dirty="0" smtClean="0">
                <a:ln w="0"/>
                <a:solidFill>
                  <a:schemeClr val="bg1"/>
                </a:solidFill>
                <a:effectLst>
                  <a:outerShdw blurRad="38100" dist="19050" dir="2700000" algn="tl" rotWithShape="0">
                    <a:schemeClr val="dk1">
                      <a:alpha val="40000"/>
                    </a:schemeClr>
                  </a:outerShdw>
                </a:effectLst>
                <a:latin typeface="Eras Bold ITC" panose="020B0907030504020204" pitchFamily="34" charset="0"/>
              </a:rPr>
              <a:t>: Don’t like it..</a:t>
            </a:r>
            <a:endParaRPr lang="en-US" sz="1100" b="0" cap="none" spc="0" dirty="0">
              <a:ln w="0"/>
              <a:solidFill>
                <a:schemeClr val="bg1"/>
              </a:solidFill>
              <a:effectLst>
                <a:outerShdw blurRad="38100" dist="19050" dir="2700000" algn="tl" rotWithShape="0">
                  <a:schemeClr val="dk1">
                    <a:alpha val="40000"/>
                  </a:schemeClr>
                </a:outerShdw>
              </a:effectLst>
              <a:latin typeface="Eras Bold ITC" panose="020B0907030504020204" pitchFamily="34" charset="0"/>
            </a:endParaRPr>
          </a:p>
        </p:txBody>
      </p:sp>
      <p:sp>
        <p:nvSpPr>
          <p:cNvPr id="102" name="Rounded Rectangle 101"/>
          <p:cNvSpPr/>
          <p:nvPr/>
        </p:nvSpPr>
        <p:spPr>
          <a:xfrm>
            <a:off x="4550132" y="2208141"/>
            <a:ext cx="3042689" cy="3525399"/>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92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263" y="914400"/>
            <a:ext cx="4650377" cy="5590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smtClean="0"/>
              <a:t>Art Mode is an application made for the people who wants to showcase their artistic self to the  world.  This application is not only for showcasing artistic works but also to show to the users the trends, the latest news about art world and more stuffs related to art. </a:t>
            </a:r>
            <a:r>
              <a:rPr lang="en-US" sz="1600" dirty="0"/>
              <a:t>Users also can communicate with other users so that they can share information’s and do collaborations with them. </a:t>
            </a:r>
            <a:r>
              <a:rPr lang="en-US" sz="1600" dirty="0" smtClean="0"/>
              <a:t> </a:t>
            </a:r>
          </a:p>
          <a:p>
            <a:pPr algn="just"/>
            <a:endParaRPr lang="en-US" sz="1600" dirty="0"/>
          </a:p>
          <a:p>
            <a:pPr algn="just"/>
            <a:r>
              <a:rPr lang="en-US" sz="1600" dirty="0"/>
              <a:t>This application is not for all ages (only for 18+ and above) because there are some art works, news articles that are not for children, that they may not understand.  </a:t>
            </a:r>
          </a:p>
          <a:p>
            <a:pPr algn="just"/>
            <a:endParaRPr lang="en-US" sz="1600" dirty="0" smtClean="0"/>
          </a:p>
          <a:p>
            <a:pPr algn="just"/>
            <a:r>
              <a:rPr lang="en-US" sz="1600" dirty="0" smtClean="0"/>
              <a:t>For the design I used other applications such  as deviant art  and </a:t>
            </a:r>
            <a:r>
              <a:rPr lang="en-US" sz="1600" dirty="0" err="1" smtClean="0"/>
              <a:t>tumblr</a:t>
            </a:r>
            <a:r>
              <a:rPr lang="en-US" sz="1600" dirty="0" smtClean="0"/>
              <a:t> as my guidelines, the color palettes they’ve used are not painful to the eyes but pleasing, I do changed some of the colors and some arrangement in order to avoid copyright. As you can see I keep trying to make it look consistent and I </a:t>
            </a:r>
            <a:r>
              <a:rPr lang="en-US" sz="1600" dirty="0"/>
              <a:t>don’t add too much </a:t>
            </a:r>
            <a:r>
              <a:rPr lang="en-US" sz="1600" dirty="0" smtClean="0"/>
              <a:t>button so that the users won’t get confused. </a:t>
            </a:r>
            <a:endParaRPr lang="en-US" sz="1600" dirty="0"/>
          </a:p>
        </p:txBody>
      </p:sp>
      <p:sp>
        <p:nvSpPr>
          <p:cNvPr id="3" name="Rounded Rectangle 2"/>
          <p:cNvSpPr/>
          <p:nvPr/>
        </p:nvSpPr>
        <p:spPr>
          <a:xfrm>
            <a:off x="3476897" y="195942"/>
            <a:ext cx="3892731" cy="58782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latin typeface="Times New Roman" panose="02020603050405020304" pitchFamily="18" charset="0"/>
                <a:cs typeface="Times New Roman" panose="02020603050405020304" pitchFamily="18" charset="0"/>
              </a:rPr>
              <a:t>PRINCIPLES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331131" y="914400"/>
            <a:ext cx="4193177" cy="5590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600" dirty="0" smtClean="0"/>
              <a:t>Users can explore the application even though they are not members nor part of it, but if they try to post, like or chat it will dim and a pop up will appear and remind them that they need to sign up first in order to do that  and if they click the profile button and still not a member they will see a text and a button to create an account. </a:t>
            </a:r>
          </a:p>
          <a:p>
            <a:pPr algn="just"/>
            <a:endParaRPr lang="en-US" sz="1600" dirty="0"/>
          </a:p>
          <a:p>
            <a:pPr algn="just"/>
            <a:r>
              <a:rPr lang="en-US" sz="1600" dirty="0" smtClean="0"/>
              <a:t>If the user is a member or already log In to the application there notifications that will appear if someone like, comment, or a latest news come up.</a:t>
            </a:r>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sz="1600" dirty="0"/>
          </a:p>
          <a:p>
            <a:pPr algn="just"/>
            <a:endParaRPr lang="en-US" sz="1600" dirty="0" smtClean="0"/>
          </a:p>
          <a:p>
            <a:pPr algn="just"/>
            <a:endParaRPr lang="en-US" dirty="0"/>
          </a:p>
        </p:txBody>
      </p:sp>
    </p:spTree>
    <p:extLst>
      <p:ext uri="{BB962C8B-B14F-4D97-AF65-F5344CB8AC3E}">
        <p14:creationId xmlns:p14="http://schemas.microsoft.com/office/powerpoint/2010/main" val="2016708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609</Words>
  <Application>Microsoft Office PowerPoint</Application>
  <PresentationFormat>Widescreen</PresentationFormat>
  <Paragraphs>141</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Constantia</vt:lpstr>
      <vt:lpstr>Eras Bold ITC</vt:lpstr>
      <vt:lpstr>Harlow Solid Italic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ITHelpdesk</dc:creator>
  <cp:lastModifiedBy>ITHelpdesk</cp:lastModifiedBy>
  <cp:revision>97</cp:revision>
  <dcterms:created xsi:type="dcterms:W3CDTF">2019-08-01T00:21:49Z</dcterms:created>
  <dcterms:modified xsi:type="dcterms:W3CDTF">2019-08-15T00:19:22Z</dcterms:modified>
</cp:coreProperties>
</file>