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0208028" y="407322"/>
            <a:ext cx="1504603" cy="53201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54681" y="529746"/>
            <a:ext cx="92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8710" y="529746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About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1463" y="523220"/>
            <a:ext cx="136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989" y="1519222"/>
            <a:ext cx="7453747" cy="40808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0"/>
            <a:ext cx="235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uhaus 93" panose="04030905020B02020C02" pitchFamily="82" charset="0"/>
              </a:rPr>
              <a:t>NewLook.com</a:t>
            </a:r>
            <a:endParaRPr lang="en-US" sz="2400" dirty="0">
              <a:latin typeface="Bauhaus 93" panose="04030905020B02020C02" pitchFamily="82" charset="0"/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15884" y="1820486"/>
            <a:ext cx="3042458" cy="2693325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6704" y="2219498"/>
            <a:ext cx="2497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anose="04020705040A02060702" pitchFamily="82" charset="0"/>
                <a:ea typeface="Batang" panose="02030600000101010101" pitchFamily="18" charset="-127"/>
              </a:rPr>
              <a:t>NEW </a:t>
            </a:r>
            <a:r>
              <a:rPr lang="en-US" sz="4000" dirty="0" err="1" smtClean="0">
                <a:latin typeface="Algerian" panose="04020705040A02060702" pitchFamily="82" charset="0"/>
                <a:ea typeface="Batang" panose="02030600000101010101" pitchFamily="18" charset="-127"/>
              </a:rPr>
              <a:t>ARrival</a:t>
            </a:r>
            <a:r>
              <a:rPr lang="en-US" sz="4000" dirty="0" smtClean="0">
                <a:latin typeface="Algerian" panose="04020705040A02060702" pitchFamily="82" charset="0"/>
                <a:ea typeface="Batang" panose="02030600000101010101" pitchFamily="18" charset="-127"/>
              </a:rPr>
              <a:t> T-SHIRT!!</a:t>
            </a:r>
            <a:endParaRPr lang="en-US" sz="4000" dirty="0">
              <a:latin typeface="Algerian" panose="04020705040A02060702" pitchFamily="82" charset="0"/>
              <a:ea typeface="Batang" panose="02030600000101010101" pitchFamily="18" charset="-127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34770">
            <a:off x="3263498" y="4612572"/>
            <a:ext cx="2276908" cy="17124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78314">
            <a:off x="1416239" y="4917528"/>
            <a:ext cx="1691816" cy="140425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0" y="1031631"/>
            <a:ext cx="12192000" cy="18756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" y="879230"/>
            <a:ext cx="12109938" cy="25790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9053" y="232900"/>
            <a:ext cx="189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LOGIN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1711568" y="1652953"/>
            <a:ext cx="8393723" cy="44664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50322" y="2921949"/>
            <a:ext cx="4009293" cy="460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username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50322" y="4085546"/>
            <a:ext cx="4009293" cy="4689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password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6677" y="3012775"/>
            <a:ext cx="162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6677" y="4185138"/>
            <a:ext cx="162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03782" y="5076091"/>
            <a:ext cx="1359880" cy="44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41477" y="5076091"/>
            <a:ext cx="1324707" cy="44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7" name="Chevron 16"/>
          <p:cNvSpPr/>
          <p:nvPr/>
        </p:nvSpPr>
        <p:spPr>
          <a:xfrm rot="10800000">
            <a:off x="123093" y="397022"/>
            <a:ext cx="805960" cy="329807"/>
          </a:xfrm>
          <a:prstGeom prst="chevro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867507"/>
            <a:ext cx="12192000" cy="23446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0935" y="189455"/>
            <a:ext cx="185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HOME</a:t>
            </a:r>
            <a:endParaRPr lang="en-US" sz="3600" dirty="0"/>
          </a:p>
        </p:txBody>
      </p:sp>
      <p:pic>
        <p:nvPicPr>
          <p:cNvPr id="1026" name="Picture 2" descr="Image result for t shirt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8" y="1472100"/>
            <a:ext cx="2074984" cy="205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83" y="1472100"/>
            <a:ext cx="2274279" cy="209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 shirt des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8" y="4273244"/>
            <a:ext cx="2321168" cy="168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Single Corner Rectangle 7"/>
          <p:cNvSpPr/>
          <p:nvPr/>
        </p:nvSpPr>
        <p:spPr>
          <a:xfrm>
            <a:off x="1277815" y="3438009"/>
            <a:ext cx="1606063" cy="532972"/>
          </a:xfrm>
          <a:prstGeom prst="round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Php400 =&gt;Php200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3475890" y="3493479"/>
            <a:ext cx="1940171" cy="703383"/>
          </a:xfrm>
          <a:prstGeom prst="round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Php500 =&gt;Php250</a:t>
            </a:r>
            <a:endParaRPr lang="en-US"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1989989" y="5832414"/>
            <a:ext cx="1922585" cy="715108"/>
          </a:xfrm>
          <a:prstGeom prst="round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Php600 =&gt; Php300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00" y="1207477"/>
            <a:ext cx="4888524" cy="343486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50% OFF</a:t>
            </a:r>
            <a:endParaRPr lang="en-US" sz="9600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0" y="4859398"/>
            <a:ext cx="4888524" cy="11723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UNTIL  AUGUST 20 2019</a:t>
            </a:r>
            <a:endParaRPr lang="en-US" sz="3600" dirty="0"/>
          </a:p>
        </p:txBody>
      </p:sp>
      <p:sp>
        <p:nvSpPr>
          <p:cNvPr id="13" name="Chevron 12"/>
          <p:cNvSpPr/>
          <p:nvPr/>
        </p:nvSpPr>
        <p:spPr>
          <a:xfrm rot="10800000">
            <a:off x="175844" y="351038"/>
            <a:ext cx="885090" cy="32316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814753"/>
            <a:ext cx="12192000" cy="27549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6092" y="104725"/>
            <a:ext cx="184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ABOUT</a:t>
            </a:r>
            <a:endParaRPr lang="en-US" sz="3600" dirty="0"/>
          </a:p>
        </p:txBody>
      </p:sp>
      <p:sp>
        <p:nvSpPr>
          <p:cNvPr id="6" name="Chevron 5"/>
          <p:cNvSpPr/>
          <p:nvPr/>
        </p:nvSpPr>
        <p:spPr>
          <a:xfrm rot="10800000">
            <a:off x="281354" y="266307"/>
            <a:ext cx="844061" cy="32316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63968" y="1383323"/>
            <a:ext cx="8382001" cy="423203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This website sells different kinds of clothes that is suitable and makes the consumers comfortable. We aim to be the best clothing brand in the world.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961292"/>
            <a:ext cx="12192000" cy="246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5046" y="206440"/>
            <a:ext cx="315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SUPPORT US</a:t>
            </a:r>
            <a:endParaRPr lang="en-US" sz="3600" dirty="0"/>
          </a:p>
        </p:txBody>
      </p:sp>
      <p:sp>
        <p:nvSpPr>
          <p:cNvPr id="6" name="Chevron 5"/>
          <p:cNvSpPr/>
          <p:nvPr/>
        </p:nvSpPr>
        <p:spPr>
          <a:xfrm rot="10800000">
            <a:off x="328245" y="372375"/>
            <a:ext cx="949570" cy="314460"/>
          </a:xfrm>
          <a:prstGeom prst="chevro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8061" y="1582615"/>
            <a:ext cx="7725508" cy="371621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https://www.facebook/newlook/.com.ph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1262" y="2028092"/>
            <a:ext cx="18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51938" y="2397424"/>
            <a:ext cx="1383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3600" y="2438510"/>
            <a:ext cx="0" cy="205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56492"/>
            <a:ext cx="4278923" cy="60373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Principles :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Know the user - on this website we intended to give the adults new fashion taste.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Understand the Task – Sell clothes with a low price.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Reduce memory load – the details and backgrounds that we use to design are simple.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Strive for Consistency – the color and the pages of the background are same.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816" y="656492"/>
            <a:ext cx="5134707" cy="60373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Guidelines: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Visual Display Layout – Simple but looks reliable.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User with Disability – any people have disabilities can use this website.</a:t>
            </a:r>
          </a:p>
          <a:p>
            <a:pPr marL="342900" indent="-342900">
              <a:buAutoNum type="arabicPeriod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Graphical User Interface – Easy to use or click, not that confusing.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13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173</TotalTime>
  <Words>176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Batang</vt:lpstr>
      <vt:lpstr>Algerian</vt:lpstr>
      <vt:lpstr>Bauhaus 93</vt:lpstr>
      <vt:lpstr>Book Antiqua</vt:lpstr>
      <vt:lpstr>Lucida Sans</vt:lpstr>
      <vt:lpstr>Wingdings</vt:lpstr>
      <vt:lpstr>Wingdings 2</vt:lpstr>
      <vt:lpstr>Wingdings 3</vt:lpstr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ITHelpdesk</dc:creator>
  <cp:lastModifiedBy>ITHelpdesk</cp:lastModifiedBy>
  <cp:revision>20</cp:revision>
  <dcterms:created xsi:type="dcterms:W3CDTF">2019-08-01T00:22:54Z</dcterms:created>
  <dcterms:modified xsi:type="dcterms:W3CDTF">2019-08-07T23:46:39Z</dcterms:modified>
</cp:coreProperties>
</file>