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inkoo Bhar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02T00:01:20.540">
    <p:pos x="297" y="602"/>
    <p:text>Need access?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c2c1a48c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ec2c1a48c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c2c1a48c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ec2c1a48c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c2c1a48c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ec2c1a48c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c2c1a48c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ec2c1a48c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c2c1a48c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ec2c1a48c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c417ca1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ec417ca1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c417ca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ec417ca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c417ca18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ec417ca18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c417ca1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ec417ca1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c417ca1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ec417ca1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2c1a48c0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ec2c1a48c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c2c1a48c0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ec2c1a48c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88d99022e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e88d99022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88d99022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e88d99022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88d99022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e88d99022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c2c1a48c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ec2c1a48c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rello.com/b/HZKnJMI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Uno game</a:t>
            </a:r>
            <a:endParaRPr sz="2400"/>
          </a:p>
          <a:p>
            <a:pPr indent="0" lvl="0" marL="0" rtl="0" algn="l">
              <a:lnSpc>
                <a:spcPct val="100000"/>
              </a:lnSpc>
              <a:spcBef>
                <a:spcPts val="0"/>
              </a:spcBef>
              <a:spcAft>
                <a:spcPts val="0"/>
              </a:spcAft>
              <a:buSzPts val="1800"/>
              <a:buNone/>
            </a:pPr>
            <a:r>
              <a:rPr lang="en" sz="2400"/>
              <a:t>Krish Patel</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18036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33" name="Google Shape;133;p2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200"/>
              <a:t>Record evidence that you have used information from trialling appropriately to improve the functionality of the outcome.</a:t>
            </a:r>
            <a:endParaRPr sz="1200"/>
          </a:p>
          <a:p>
            <a:pPr indent="0" lvl="0" marL="0" rtl="0" algn="l">
              <a:lnSpc>
                <a:spcPct val="115000"/>
              </a:lnSpc>
              <a:spcBef>
                <a:spcPts val="1600"/>
              </a:spcBef>
              <a:spcAft>
                <a:spcPts val="1600"/>
              </a:spcAft>
              <a:buSzPts val="1800"/>
              <a:buNone/>
            </a:pPr>
            <a:r>
              <a:rPr lang="en" sz="1200"/>
              <a:t>I used the information I got from trailing my components to improve the project an example being the +4 and color change card rarity but another example is the player hand randomizer. I </a:t>
            </a:r>
            <a:r>
              <a:rPr lang="en" sz="1200"/>
              <a:t>originally</a:t>
            </a:r>
            <a:r>
              <a:rPr lang="en" sz="1200"/>
              <a:t> was using randint to get random element from list to add to the player hand, but </a:t>
            </a:r>
            <a:r>
              <a:rPr lang="en" sz="1200"/>
              <a:t>after</a:t>
            </a:r>
            <a:r>
              <a:rPr lang="en" sz="1200"/>
              <a:t> </a:t>
            </a:r>
            <a:r>
              <a:rPr lang="en" sz="1200"/>
              <a:t>researching</a:t>
            </a:r>
            <a:r>
              <a:rPr lang="en" sz="1200"/>
              <a:t> the the random module I found that sample and choice </a:t>
            </a:r>
            <a:r>
              <a:rPr lang="en" sz="1200"/>
              <a:t>function</a:t>
            </a:r>
            <a:r>
              <a:rPr lang="en" sz="1200"/>
              <a:t>. And made a new </a:t>
            </a:r>
            <a:r>
              <a:rPr lang="en" sz="1200"/>
              <a:t>version</a:t>
            </a:r>
            <a:r>
              <a:rPr lang="en" sz="1200"/>
              <a:t> of the player hand randomizer with choice instead of randint and I trailed both and they both worked but I found that the choice function worked a bit faster. From that infor</a:t>
            </a:r>
            <a:r>
              <a:rPr lang="en" sz="1200"/>
              <a:t>mation and the research I did I came to the conclusion that the player hand randomizer that uses the choice function is the one I will use the the project. It archives the same output while being faster therefore improving the functionality of the outcome, outcome being allowing player to play their turns.</a:t>
            </a:r>
            <a:endParaRPr sz="1200"/>
          </a:p>
        </p:txBody>
      </p:sp>
      <p:pic>
        <p:nvPicPr>
          <p:cNvPr id="134" name="Google Shape;134;p21"/>
          <p:cNvPicPr preferRelativeResize="0"/>
          <p:nvPr/>
        </p:nvPicPr>
        <p:blipFill>
          <a:blip r:embed="rId3">
            <a:alphaModFix/>
          </a:blip>
          <a:stretch>
            <a:fillRect/>
          </a:stretch>
        </p:blipFill>
        <p:spPr>
          <a:xfrm>
            <a:off x="3671675" y="4257218"/>
            <a:ext cx="5378899" cy="774382"/>
          </a:xfrm>
          <a:prstGeom prst="rect">
            <a:avLst/>
          </a:prstGeom>
          <a:noFill/>
          <a:ln>
            <a:noFill/>
          </a:ln>
        </p:spPr>
      </p:pic>
      <p:pic>
        <p:nvPicPr>
          <p:cNvPr id="135" name="Google Shape;135;p21"/>
          <p:cNvPicPr preferRelativeResize="0"/>
          <p:nvPr/>
        </p:nvPicPr>
        <p:blipFill>
          <a:blip r:embed="rId4">
            <a:alphaModFix/>
          </a:blip>
          <a:stretch>
            <a:fillRect/>
          </a:stretch>
        </p:blipFill>
        <p:spPr>
          <a:xfrm>
            <a:off x="3671675" y="3228825"/>
            <a:ext cx="5378899" cy="935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41" name="Google Shape;141;p2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I ran the code on two devices, my windows PC and my </a:t>
            </a:r>
            <a:r>
              <a:rPr lang="en"/>
              <a:t>laptop</a:t>
            </a:r>
            <a:r>
              <a:rPr lang="en"/>
              <a:t> and both worked </a:t>
            </a:r>
            <a:r>
              <a:rPr lang="en"/>
              <a:t>perfectly</a:t>
            </a:r>
            <a:r>
              <a:rPr lang="en"/>
              <a:t>. </a:t>
            </a:r>
            <a:endParaRPr/>
          </a:p>
          <a:p>
            <a:pPr indent="0" lvl="0" marL="0" rtl="0" algn="l">
              <a:lnSpc>
                <a:spcPct val="115000"/>
              </a:lnSpc>
              <a:spcBef>
                <a:spcPts val="1600"/>
              </a:spcBef>
              <a:spcAft>
                <a:spcPts val="1600"/>
              </a:spcAft>
              <a:buSzPts val="1800"/>
              <a:buNone/>
            </a:pPr>
            <a:r>
              <a:rPr lang="en"/>
              <a:t>https://drive.google.com/file/d/1IwT8Hl2Y4cNz6U907Il44uS36_nmCAEs/view?usp=sharing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47" name="Google Shape;147;p2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600"/>
              <a:t>Explain how the testing made sure your outcome functions as intended to meet its purpose and requirements.</a:t>
            </a:r>
            <a:endParaRPr sz="1600"/>
          </a:p>
          <a:p>
            <a:pPr indent="0" lvl="0" marL="0" rtl="0" algn="l">
              <a:lnSpc>
                <a:spcPct val="115000"/>
              </a:lnSpc>
              <a:spcBef>
                <a:spcPts val="1600"/>
              </a:spcBef>
              <a:spcAft>
                <a:spcPts val="1600"/>
              </a:spcAft>
              <a:buSzPts val="1800"/>
              <a:buNone/>
            </a:pPr>
            <a:r>
              <a:rPr lang="en" sz="1600"/>
              <a:t>The testing made sure the game works as </a:t>
            </a:r>
            <a:r>
              <a:rPr lang="en" sz="1600"/>
              <a:t>intended</a:t>
            </a:r>
            <a:r>
              <a:rPr lang="en" sz="1600"/>
              <a:t> you select how many players are present, the game gives that amount of </a:t>
            </a:r>
            <a:r>
              <a:rPr lang="en" sz="1600"/>
              <a:t>randomized</a:t>
            </a:r>
            <a:r>
              <a:rPr lang="en" sz="1600"/>
              <a:t> hands, each player has their turn, the card validating system works, the ready button works as intended that add +2 cards and all the power cards work as </a:t>
            </a:r>
            <a:r>
              <a:rPr lang="en" sz="1600"/>
              <a:t>intended</a:t>
            </a:r>
            <a:r>
              <a:rPr lang="en" sz="1600"/>
              <a:t>. It meets the purpose of being a game of uno. And the requirements such as the game system work like the </a:t>
            </a:r>
            <a:r>
              <a:rPr lang="en" sz="1600"/>
              <a:t>original</a:t>
            </a:r>
            <a:r>
              <a:rPr lang="en" sz="1600"/>
              <a:t> game.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53" name="Google Shape;153;p2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600"/>
              <a:t>Record evidence that you have used information from testing appropriately to improve the functionality of the outcome.</a:t>
            </a:r>
            <a:endParaRPr sz="1600"/>
          </a:p>
          <a:p>
            <a:pPr indent="0" lvl="0" marL="0" rtl="0" algn="l">
              <a:lnSpc>
                <a:spcPct val="115000"/>
              </a:lnSpc>
              <a:spcBef>
                <a:spcPts val="1600"/>
              </a:spcBef>
              <a:spcAft>
                <a:spcPts val="1600"/>
              </a:spcAft>
              <a:buSzPts val="1800"/>
              <a:buNone/>
            </a:pPr>
            <a:r>
              <a:rPr lang="en" sz="1600"/>
              <a:t>From previous testing there was an error that was </a:t>
            </a:r>
            <a:r>
              <a:rPr lang="en" sz="1600"/>
              <a:t>occurring</a:t>
            </a:r>
            <a:r>
              <a:rPr lang="en" sz="1600"/>
              <a:t> when I tried it testing on my laptop where the color selecting screen was not coming up and was throwing an </a:t>
            </a:r>
            <a:r>
              <a:rPr lang="en" sz="1600"/>
              <a:t>expectation</a:t>
            </a:r>
            <a:r>
              <a:rPr lang="en" sz="1600"/>
              <a:t> that the image file to show the different color </a:t>
            </a:r>
            <a:r>
              <a:rPr lang="en" sz="1600"/>
              <a:t>couldn't</a:t>
            </a:r>
            <a:r>
              <a:rPr lang="en" sz="1600"/>
              <a:t> be found even tho it was working on my PC. It turned out that it was due the an error while I </a:t>
            </a:r>
            <a:r>
              <a:rPr lang="en" sz="1600"/>
              <a:t>transferred</a:t>
            </a:r>
            <a:r>
              <a:rPr lang="en" sz="1600"/>
              <a:t> the images over the file was not in the correct folder.</a:t>
            </a:r>
            <a:endParaRPr sz="1600"/>
          </a:p>
        </p:txBody>
      </p:sp>
      <p:pic>
        <p:nvPicPr>
          <p:cNvPr id="154" name="Google Shape;154;p24"/>
          <p:cNvPicPr preferRelativeResize="0"/>
          <p:nvPr/>
        </p:nvPicPr>
        <p:blipFill>
          <a:blip r:embed="rId3">
            <a:alphaModFix/>
          </a:blip>
          <a:stretch>
            <a:fillRect/>
          </a:stretch>
        </p:blipFill>
        <p:spPr>
          <a:xfrm>
            <a:off x="3709250" y="3343025"/>
            <a:ext cx="5334249" cy="162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160" name="Google Shape;160;p25"/>
          <p:cNvSpPr txBox="1"/>
          <p:nvPr>
            <p:ph idx="1" type="body"/>
          </p:nvPr>
        </p:nvSpPr>
        <p:spPr>
          <a:xfrm>
            <a:off x="471900" y="956400"/>
            <a:ext cx="59079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Record evidence that you have used your project management </a:t>
            </a:r>
            <a:r>
              <a:rPr lang="en" sz="1400" u="sng"/>
              <a:t>tools</a:t>
            </a:r>
            <a:r>
              <a:rPr lang="en" sz="1400"/>
              <a:t> to manage the development of your outcome.</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lang="en" sz="1400"/>
              <a:t>Throughout this project I used trello as a project management tools because it helped me </a:t>
            </a:r>
            <a:r>
              <a:rPr lang="en" sz="1400"/>
              <a:t>managed</a:t>
            </a:r>
            <a:r>
              <a:rPr lang="en" sz="1400"/>
              <a:t> what work I had left to do, the history Trello </a:t>
            </a:r>
            <a:r>
              <a:rPr lang="en" sz="1400"/>
              <a:t>keeps</a:t>
            </a:r>
            <a:r>
              <a:rPr lang="en" sz="1400"/>
              <a:t> of my moves can prove this.</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lang="en" sz="1400"/>
              <a:t>https://trello.com/krishpatel58/activity</a:t>
            </a:r>
            <a:endParaRPr sz="1400"/>
          </a:p>
        </p:txBody>
      </p:sp>
      <p:pic>
        <p:nvPicPr>
          <p:cNvPr id="161" name="Google Shape;161;p25"/>
          <p:cNvPicPr preferRelativeResize="0"/>
          <p:nvPr/>
        </p:nvPicPr>
        <p:blipFill>
          <a:blip r:embed="rId3">
            <a:alphaModFix/>
          </a:blip>
          <a:stretch>
            <a:fillRect/>
          </a:stretch>
        </p:blipFill>
        <p:spPr>
          <a:xfrm>
            <a:off x="6351650" y="1429675"/>
            <a:ext cx="2709329" cy="3672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167" name="Google Shape;167;p2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600"/>
              <a:t>Record evidence that you have used your project management </a:t>
            </a:r>
            <a:r>
              <a:rPr lang="en" sz="1600" u="sng"/>
              <a:t>techniques</a:t>
            </a:r>
            <a:r>
              <a:rPr lang="en" sz="1600"/>
              <a:t> to manage the development of your outcome.</a:t>
            </a:r>
            <a:endParaRPr sz="1600"/>
          </a:p>
          <a:p>
            <a:pPr indent="0" lvl="0" marL="0" rtl="0" algn="l">
              <a:lnSpc>
                <a:spcPct val="115000"/>
              </a:lnSpc>
              <a:spcBef>
                <a:spcPts val="1600"/>
              </a:spcBef>
              <a:spcAft>
                <a:spcPts val="0"/>
              </a:spcAft>
              <a:buSzPts val="1800"/>
              <a:buNone/>
            </a:pPr>
            <a:r>
              <a:rPr lang="en" sz="1600"/>
              <a:t>Techniques like reminders and archiving helped me during this project an example for </a:t>
            </a:r>
            <a:r>
              <a:rPr lang="en" sz="1600"/>
              <a:t>archiving</a:t>
            </a:r>
            <a:r>
              <a:rPr lang="en" sz="1600"/>
              <a:t> was the ready button </a:t>
            </a:r>
            <a:r>
              <a:rPr lang="en" sz="1600"/>
              <a:t>in between</a:t>
            </a:r>
            <a:r>
              <a:rPr lang="en" sz="1600"/>
              <a:t> player turns so the players </a:t>
            </a:r>
            <a:r>
              <a:rPr lang="en" sz="1600"/>
              <a:t>don't</a:t>
            </a:r>
            <a:r>
              <a:rPr lang="en" sz="1600"/>
              <a:t> know what the other players cards are and play acc</a:t>
            </a:r>
            <a:r>
              <a:rPr lang="en" sz="1600"/>
              <a:t>ordingly. I initially archived that idea but after a bit I decided to implement it into the project. And the reminders on my phone keep me on track so I was steadily getting through the workload.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173" name="Google Shape;173;p2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600"/>
              <a:t>Record evidence that you have used version control tools to manage the development of your outcome.</a:t>
            </a:r>
            <a:endParaRPr sz="1600"/>
          </a:p>
          <a:p>
            <a:pPr indent="0" lvl="0" marL="0" rtl="0" algn="l">
              <a:spcBef>
                <a:spcPts val="1600"/>
              </a:spcBef>
              <a:spcAft>
                <a:spcPts val="0"/>
              </a:spcAft>
              <a:buSzPts val="1800"/>
              <a:buNone/>
            </a:pPr>
            <a:r>
              <a:rPr lang="en" sz="1600"/>
              <a:t>Throughout this project when I finished a important part of code I would duplicate my file and keeping working on the new file, making versions throughout the project making it easier to backtrack if I ever had to. I had many versions of my project, I started by testing individual parts of the project like the GUI, deck randomizer, and card indexing system.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179" name="Google Shape;179;p28"/>
          <p:cNvSpPr txBox="1"/>
          <p:nvPr>
            <p:ph idx="1" type="body"/>
          </p:nvPr>
        </p:nvSpPr>
        <p:spPr>
          <a:xfrm>
            <a:off x="471900" y="956400"/>
            <a:ext cx="37389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I started by testing the GUI and understanding how tkinter worked. I just downloaded the images and tried making 4 buttons.</a:t>
            </a:r>
            <a:endParaRPr sz="1600"/>
          </a:p>
        </p:txBody>
      </p:sp>
      <p:pic>
        <p:nvPicPr>
          <p:cNvPr id="180" name="Google Shape;180;p28"/>
          <p:cNvPicPr preferRelativeResize="0"/>
          <p:nvPr/>
        </p:nvPicPr>
        <p:blipFill>
          <a:blip r:embed="rId3">
            <a:alphaModFix/>
          </a:blip>
          <a:stretch>
            <a:fillRect/>
          </a:stretch>
        </p:blipFill>
        <p:spPr>
          <a:xfrm>
            <a:off x="4396998" y="1780450"/>
            <a:ext cx="4746999" cy="336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186" name="Google Shape;186;p29"/>
          <p:cNvSpPr txBox="1"/>
          <p:nvPr>
            <p:ph idx="1" type="body"/>
          </p:nvPr>
        </p:nvSpPr>
        <p:spPr>
          <a:xfrm>
            <a:off x="471900" y="956400"/>
            <a:ext cx="37389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The next time I did is try to make buttons do something. </a:t>
            </a:r>
            <a:r>
              <a:rPr i="1" lang="en" sz="1600"/>
              <a:t>Problem I had is I could not make the buttons in a loop but have each one do a different task. After some searching I found this piece of code and I modified it a little. And tested to see how it would work. It worked well!</a:t>
            </a:r>
            <a:endParaRPr sz="1600"/>
          </a:p>
        </p:txBody>
      </p:sp>
      <p:pic>
        <p:nvPicPr>
          <p:cNvPr id="187" name="Google Shape;187;p29"/>
          <p:cNvPicPr preferRelativeResize="0"/>
          <p:nvPr/>
        </p:nvPicPr>
        <p:blipFill>
          <a:blip r:embed="rId3">
            <a:alphaModFix/>
          </a:blip>
          <a:stretch>
            <a:fillRect/>
          </a:stretch>
        </p:blipFill>
        <p:spPr>
          <a:xfrm>
            <a:off x="4385375" y="2126650"/>
            <a:ext cx="4683926" cy="294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193" name="Google Shape;193;p30"/>
          <p:cNvSpPr txBox="1"/>
          <p:nvPr>
            <p:ph idx="1" type="body"/>
          </p:nvPr>
        </p:nvSpPr>
        <p:spPr>
          <a:xfrm>
            <a:off x="471900" y="956400"/>
            <a:ext cx="37389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Next I started working one my game system so the game can be played smoothly and according to the </a:t>
            </a:r>
            <a:r>
              <a:rPr i="1" lang="en" sz="1600"/>
              <a:t>original</a:t>
            </a:r>
            <a:r>
              <a:rPr i="1" lang="en" sz="1600"/>
              <a:t> games rules. I started by getting player hands, and giving each 7 random cards from deck.</a:t>
            </a:r>
            <a:endParaRPr sz="1600"/>
          </a:p>
        </p:txBody>
      </p:sp>
      <p:pic>
        <p:nvPicPr>
          <p:cNvPr id="194" name="Google Shape;194;p30"/>
          <p:cNvPicPr preferRelativeResize="0"/>
          <p:nvPr/>
        </p:nvPicPr>
        <p:blipFill>
          <a:blip r:embed="rId3">
            <a:alphaModFix/>
          </a:blip>
          <a:stretch>
            <a:fillRect/>
          </a:stretch>
        </p:blipFill>
        <p:spPr>
          <a:xfrm>
            <a:off x="4469175" y="2719650"/>
            <a:ext cx="4628400" cy="2347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565225"/>
            <a:ext cx="8222100" cy="124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4800"/>
              <a:buNone/>
            </a:pPr>
            <a:r>
              <a:rPr lang="en" sz="2400"/>
              <a:t>Github /Drive linkhttps://drive.google.com/file/d/1kavH0qEyg7g3gbelMpPo00JsdzZVCMA0/view?usp=sharing</a:t>
            </a:r>
            <a:endParaRPr sz="2400"/>
          </a:p>
        </p:txBody>
      </p:sp>
      <p:sp>
        <p:nvSpPr>
          <p:cNvPr id="73" name="Google Shape;73;p13"/>
          <p:cNvSpPr txBox="1"/>
          <p:nvPr>
            <p:ph idx="1" type="subTitle"/>
          </p:nvPr>
        </p:nvSpPr>
        <p:spPr>
          <a:xfrm>
            <a:off x="390525" y="2161975"/>
            <a:ext cx="8222100" cy="15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https://trello.com/b/HZKnJMIL</a:t>
            </a:r>
            <a:endParaRPr sz="24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00" name="Google Shape;200;p31"/>
          <p:cNvSpPr txBox="1"/>
          <p:nvPr>
            <p:ph idx="1" type="body"/>
          </p:nvPr>
        </p:nvSpPr>
        <p:spPr>
          <a:xfrm>
            <a:off x="471900" y="956400"/>
            <a:ext cx="37389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After that I got the input system working, but it was using the console OI system which was not very good. I did this so I could understand the way I needed to code the game system and I made a working game system this way.</a:t>
            </a:r>
            <a:endParaRPr sz="1600"/>
          </a:p>
        </p:txBody>
      </p:sp>
      <p:pic>
        <p:nvPicPr>
          <p:cNvPr id="201" name="Google Shape;201;p31"/>
          <p:cNvPicPr preferRelativeResize="0"/>
          <p:nvPr/>
        </p:nvPicPr>
        <p:blipFill>
          <a:blip r:embed="rId3">
            <a:alphaModFix/>
          </a:blip>
          <a:stretch>
            <a:fillRect/>
          </a:stretch>
        </p:blipFill>
        <p:spPr>
          <a:xfrm>
            <a:off x="4398525" y="2521825"/>
            <a:ext cx="4628398" cy="24875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07" name="Google Shape;207;p32"/>
          <p:cNvSpPr txBox="1"/>
          <p:nvPr>
            <p:ph idx="1" type="body"/>
          </p:nvPr>
        </p:nvSpPr>
        <p:spPr>
          <a:xfrm>
            <a:off x="471900" y="956400"/>
            <a:ext cx="48060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Next I combined the two major parts together and made it so that the cards were displaying the current players hand. I implemented the game system into the GUI I had already created. And it worked as a test quite well. But it had many errors and the power cards did not work.</a:t>
            </a:r>
            <a:endParaRPr sz="1600"/>
          </a:p>
        </p:txBody>
      </p:sp>
      <p:pic>
        <p:nvPicPr>
          <p:cNvPr id="208" name="Google Shape;208;p32"/>
          <p:cNvPicPr preferRelativeResize="0"/>
          <p:nvPr/>
        </p:nvPicPr>
        <p:blipFill>
          <a:blip r:embed="rId3">
            <a:alphaModFix/>
          </a:blip>
          <a:stretch>
            <a:fillRect/>
          </a:stretch>
        </p:blipFill>
        <p:spPr>
          <a:xfrm>
            <a:off x="5490775" y="956400"/>
            <a:ext cx="1684595" cy="4116450"/>
          </a:xfrm>
          <a:prstGeom prst="rect">
            <a:avLst/>
          </a:prstGeom>
          <a:noFill/>
          <a:ln>
            <a:noFill/>
          </a:ln>
        </p:spPr>
      </p:pic>
      <p:pic>
        <p:nvPicPr>
          <p:cNvPr id="209" name="Google Shape;209;p32"/>
          <p:cNvPicPr preferRelativeResize="0"/>
          <p:nvPr/>
        </p:nvPicPr>
        <p:blipFill>
          <a:blip r:embed="rId4">
            <a:alphaModFix/>
          </a:blip>
          <a:stretch>
            <a:fillRect/>
          </a:stretch>
        </p:blipFill>
        <p:spPr>
          <a:xfrm>
            <a:off x="7334846" y="2020200"/>
            <a:ext cx="1663829" cy="24791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15" name="Google Shape;215;p33"/>
          <p:cNvSpPr txBox="1"/>
          <p:nvPr>
            <p:ph idx="1" type="body"/>
          </p:nvPr>
        </p:nvSpPr>
        <p:spPr>
          <a:xfrm>
            <a:off x="471900" y="956400"/>
            <a:ext cx="37389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600"/>
              <a:t>Once I had the test done I spend the next few weeks iteratively changing the program adding a small part and making sure everything worked, testing it. And then adding the next small part. In the end I had my final version of the game.</a:t>
            </a:r>
            <a:endParaRPr sz="1600"/>
          </a:p>
        </p:txBody>
      </p:sp>
      <p:pic>
        <p:nvPicPr>
          <p:cNvPr id="216" name="Google Shape;216;p33"/>
          <p:cNvPicPr preferRelativeResize="0"/>
          <p:nvPr/>
        </p:nvPicPr>
        <p:blipFill>
          <a:blip r:embed="rId3">
            <a:alphaModFix/>
          </a:blip>
          <a:stretch>
            <a:fillRect/>
          </a:stretch>
        </p:blipFill>
        <p:spPr>
          <a:xfrm>
            <a:off x="4419700" y="2507700"/>
            <a:ext cx="4628398" cy="256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22" name="Google Shape;222;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i="1" lang="en" sz="1400"/>
              <a:t>Explain the relevant implications here.  Please </a:t>
            </a:r>
            <a:r>
              <a:rPr i="1" lang="en" sz="1400" u="sng">
                <a:solidFill>
                  <a:schemeClr val="hlink"/>
                </a:solidFill>
                <a:hlinkClick r:id="rId3"/>
              </a:rPr>
              <a:t>watch this video </a:t>
            </a:r>
            <a:r>
              <a:rPr i="1" lang="en" sz="1400"/>
              <a:t>to learn how to do this.</a:t>
            </a:r>
            <a:endParaRPr sz="1400"/>
          </a:p>
          <a:p>
            <a:pPr indent="0" lvl="0" marL="0" rtl="0" algn="l">
              <a:lnSpc>
                <a:spcPct val="115000"/>
              </a:lnSpc>
              <a:spcBef>
                <a:spcPts val="1600"/>
              </a:spcBef>
              <a:spcAft>
                <a:spcPts val="0"/>
              </a:spcAft>
              <a:buSzPts val="1800"/>
              <a:buNone/>
            </a:pPr>
            <a:r>
              <a:rPr lang="en" sz="1400"/>
              <a:t>Legal - All the code in my project was written by me and not </a:t>
            </a:r>
            <a:r>
              <a:rPr lang="en" sz="1400"/>
              <a:t>copied</a:t>
            </a:r>
            <a:r>
              <a:rPr lang="en" sz="1400"/>
              <a:t> and pasted from another s</a:t>
            </a:r>
            <a:r>
              <a:rPr lang="en" sz="1400"/>
              <a:t>ource. And all the images I used for the cards were not taken by me, but were collected legally from a website that allows people to download such pictures for free.</a:t>
            </a:r>
            <a:endParaRPr sz="1400"/>
          </a:p>
          <a:p>
            <a:pPr indent="0" lvl="0" marL="0" rtl="0" algn="l">
              <a:lnSpc>
                <a:spcPct val="115000"/>
              </a:lnSpc>
              <a:spcBef>
                <a:spcPts val="1600"/>
              </a:spcBef>
              <a:spcAft>
                <a:spcPts val="0"/>
              </a:spcAft>
              <a:buSzPts val="1800"/>
              <a:buNone/>
            </a:pPr>
            <a:r>
              <a:rPr lang="en" sz="1400"/>
              <a:t>Functionality - The code works well and it is quite fast, their is partially no delay between the inputs and the diserited output. The code allows the game to run well and the game follows all the uno rules like you can only place a card that is the same color or number as previous. And works quite well at seamlessly merging the input and playability of the uno game.</a:t>
            </a:r>
            <a:endParaRPr sz="1400"/>
          </a:p>
          <a:p>
            <a:pPr indent="0" lvl="0" marL="0" rtl="0" algn="l">
              <a:lnSpc>
                <a:spcPct val="115000"/>
              </a:lnSpc>
              <a:spcBef>
                <a:spcPts val="1600"/>
              </a:spcBef>
              <a:spcAft>
                <a:spcPts val="1600"/>
              </a:spcAft>
              <a:buSzPts val="1800"/>
              <a:buNone/>
            </a:pPr>
            <a:r>
              <a:rPr lang="en" sz="1400"/>
              <a:t>Aesthetics - I feel that the images, font, background color work very well at giving the GUI of the game a good looking. After talking to a few friends they think that the GUI is a lot more aesthetically pleasing than the console IO that would that to be used if the GUI was not.</a:t>
            </a:r>
            <a:endParaRPr baseline="30000"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28" name="Google Shape;228;p3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Explain the Implications that are relevant to your outcome.</a:t>
            </a:r>
            <a:endParaRPr sz="1600"/>
          </a:p>
          <a:p>
            <a:pPr indent="0" lvl="0" marL="0" rtl="0" algn="l">
              <a:lnSpc>
                <a:spcPct val="115000"/>
              </a:lnSpc>
              <a:spcBef>
                <a:spcPts val="0"/>
              </a:spcBef>
              <a:spcAft>
                <a:spcPts val="0"/>
              </a:spcAft>
              <a:buSzPts val="1800"/>
              <a:buNone/>
            </a:pPr>
            <a:r>
              <a:rPr lang="en" sz="1600"/>
              <a:t>The reason the implications listed are relevant to my outcome is that legal, functional and </a:t>
            </a:r>
            <a:r>
              <a:rPr lang="en" sz="1600"/>
              <a:t>aesthetics</a:t>
            </a:r>
            <a:r>
              <a:rPr lang="en" sz="1600"/>
              <a:t> are important to this project. If I were to publish my game I would need to make sure that I got the images </a:t>
            </a:r>
            <a:r>
              <a:rPr lang="en" sz="1600"/>
              <a:t>legally</a:t>
            </a:r>
            <a:r>
              <a:rPr lang="en" sz="1600"/>
              <a:t>, and that they are not copyrighted. I went on a website that allows me to </a:t>
            </a:r>
            <a:r>
              <a:rPr lang="en" sz="1600"/>
              <a:t>download</a:t>
            </a:r>
            <a:r>
              <a:rPr lang="en" sz="1600"/>
              <a:t> them for free. It was a uno card information database. </a:t>
            </a:r>
            <a:r>
              <a:rPr lang="en" sz="1600"/>
              <a:t>Functionality was important because I needed anyone to be able to play the game if they knew the how to play uno. And that would be quite hard if i were to use a console IO system, that is why I decided to use tkinter and make a GUI. Aesthetics I believe that although it is not the best looking game, my testers think it is definitely more fun and visually appealing to use tkinter and make a GUI than use the console.</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34" name="Google Shape;234;p3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Record evidence that you have addressed the Implications that are relevant to your outcome.</a:t>
            </a:r>
            <a:endParaRPr/>
          </a:p>
          <a:p>
            <a:pPr indent="0" lvl="0" marL="0" rtl="0" algn="l">
              <a:lnSpc>
                <a:spcPct val="115000"/>
              </a:lnSpc>
              <a:spcBef>
                <a:spcPts val="1600"/>
              </a:spcBef>
              <a:spcAft>
                <a:spcPts val="1600"/>
              </a:spcAft>
              <a:buSzPts val="1800"/>
              <a:buNone/>
            </a:pPr>
            <a:r>
              <a:rPr lang="en"/>
              <a:t>I legally sourced images from the uno card informational database. And </a:t>
            </a:r>
            <a:r>
              <a:rPr lang="en"/>
              <a:t>aesthetics</a:t>
            </a:r>
            <a:r>
              <a:rPr lang="en"/>
              <a:t> are good as it is not a console game. And the </a:t>
            </a:r>
            <a:r>
              <a:rPr lang="en"/>
              <a:t>functionality</a:t>
            </a:r>
            <a:r>
              <a:rPr lang="en"/>
              <a:t> is good because it allows anyone to play the game.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a:t>
            </a:r>
            <a:endParaRPr/>
          </a:p>
        </p:txBody>
      </p:sp>
      <p:sp>
        <p:nvSpPr>
          <p:cNvPr id="240" name="Google Shape;240;p3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Discuss how the information from planning, testing and trialling of components assisted in the development of a high-quality outcome.</a:t>
            </a:r>
            <a:endParaRPr sz="1600"/>
          </a:p>
          <a:p>
            <a:pPr indent="0" lvl="0" marL="0" rtl="0" algn="l">
              <a:lnSpc>
                <a:spcPct val="115000"/>
              </a:lnSpc>
              <a:spcBef>
                <a:spcPts val="1600"/>
              </a:spcBef>
              <a:spcAft>
                <a:spcPts val="1600"/>
              </a:spcAft>
              <a:buSzPts val="1800"/>
              <a:buNone/>
            </a:pPr>
            <a:r>
              <a:rPr lang="en" sz="1600"/>
              <a:t>Throughout this project many things have allowed me to create a high quality game of uno with </a:t>
            </a:r>
            <a:r>
              <a:rPr lang="en" sz="1600"/>
              <a:t>python</a:t>
            </a:r>
            <a:r>
              <a:rPr lang="en" sz="1600"/>
              <a:t>, such as planning everything and breaking down parts of the game. Slowly working through parts of the game and testing the trailing </a:t>
            </a:r>
            <a:r>
              <a:rPr lang="en" sz="1600"/>
              <a:t>specific</a:t>
            </a:r>
            <a:r>
              <a:rPr lang="en" sz="1600"/>
              <a:t> parts and </a:t>
            </a:r>
            <a:r>
              <a:rPr lang="en" sz="1600"/>
              <a:t>iteratively</a:t>
            </a:r>
            <a:r>
              <a:rPr lang="en" sz="1600"/>
              <a:t> </a:t>
            </a:r>
            <a:r>
              <a:rPr lang="en" sz="1600"/>
              <a:t>making</a:t>
            </a:r>
            <a:r>
              <a:rPr lang="en" sz="1600"/>
              <a:t> changes till it was a high quality </a:t>
            </a:r>
            <a:r>
              <a:rPr lang="en" sz="1600"/>
              <a:t>component</a:t>
            </a:r>
            <a:r>
              <a:rPr lang="en" sz="1600"/>
              <a:t> I could </a:t>
            </a:r>
            <a:r>
              <a:rPr lang="en" sz="1600"/>
              <a:t>implement</a:t>
            </a:r>
            <a:r>
              <a:rPr lang="en" sz="1600"/>
              <a:t> into the project. And the use of many different project management tools and techniques assisted me in the development of my python based uno game. It </a:t>
            </a:r>
            <a:r>
              <a:rPr lang="en" sz="1600"/>
              <a:t>tools</a:t>
            </a:r>
            <a:r>
              <a:rPr lang="en" sz="1600"/>
              <a:t> quite some work but I personally am quite proud of it.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Record evidence that you have setup project management </a:t>
            </a:r>
            <a:r>
              <a:rPr lang="en" sz="1200" u="sng"/>
              <a:t>tools</a:t>
            </a:r>
            <a:r>
              <a:rPr lang="en" sz="1200"/>
              <a:t> to manage the development of your outcome.</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 sz="1200"/>
              <a:t>I used a trello board to manage my project. When I </a:t>
            </a:r>
            <a:r>
              <a:rPr lang="en" sz="1200"/>
              <a:t>initially</a:t>
            </a:r>
            <a:r>
              <a:rPr lang="en" sz="1200"/>
              <a:t> </a:t>
            </a:r>
            <a:r>
              <a:rPr lang="en" sz="1200"/>
              <a:t>decided</a:t>
            </a:r>
            <a:r>
              <a:rPr lang="en" sz="1200"/>
              <a:t> on a idea for my project i used trello to set out my ideas for the project. I used 1 or 2 days to plan the parts of the </a:t>
            </a:r>
            <a:r>
              <a:rPr lang="en" sz="1200"/>
              <a:t>project such the gui and the game system. I can prove this by showing my trello board at </a:t>
            </a:r>
            <a:r>
              <a:rPr lang="en" sz="1200" u="sng">
                <a:solidFill>
                  <a:schemeClr val="hlink"/>
                </a:solidFill>
                <a:hlinkClick r:id="rId3"/>
              </a:rPr>
              <a:t>https://trello.com/b/HZKnJMIL</a:t>
            </a:r>
            <a:r>
              <a:rPr lang="en" sz="1200"/>
              <a:t>. It was very useful while I tried to manage this project. Other that this I used the notes on my laptop to just brainstorm ideas of what I need to complete in my project. Eg…</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 sz="1200"/>
              <a:t>Get the power cards to do their own jobs. (+2 adds 2 cards to next player)</a:t>
            </a:r>
            <a:endParaRPr sz="1200"/>
          </a:p>
          <a:p>
            <a:pPr indent="0" lvl="0" marL="0" rtl="0" algn="l">
              <a:lnSpc>
                <a:spcPct val="115000"/>
              </a:lnSpc>
              <a:spcBef>
                <a:spcPts val="0"/>
              </a:spcBef>
              <a:spcAft>
                <a:spcPts val="0"/>
              </a:spcAft>
              <a:buSzPts val="1800"/>
              <a:buNone/>
            </a:pPr>
            <a:r>
              <a:rPr lang="en" sz="1200"/>
              <a:t>Get the card validation system workings.</a:t>
            </a:r>
            <a:endParaRPr sz="1200"/>
          </a:p>
          <a:p>
            <a:pPr indent="0" lvl="0" marL="0" rtl="0" algn="l">
              <a:lnSpc>
                <a:spcPct val="115000"/>
              </a:lnSpc>
              <a:spcBef>
                <a:spcPts val="0"/>
              </a:spcBef>
              <a:spcAft>
                <a:spcPts val="0"/>
              </a:spcAft>
              <a:buSzPts val="1800"/>
              <a:buNone/>
            </a:pPr>
            <a:r>
              <a:rPr lang="en" sz="1200"/>
              <a:t>Learn how to use tkinter or some other python gui module.</a:t>
            </a:r>
            <a:endParaRPr sz="1200"/>
          </a:p>
          <a:p>
            <a:pPr indent="0" lvl="0" marL="0" rtl="0" algn="l">
              <a:lnSpc>
                <a:spcPct val="115000"/>
              </a:lnSpc>
              <a:spcBef>
                <a:spcPts val="0"/>
              </a:spcBef>
              <a:spcAft>
                <a:spcPts val="0"/>
              </a:spcAft>
              <a:buSzPts val="1800"/>
              <a:buNone/>
            </a:pPr>
            <a:r>
              <a:rPr lang="en" sz="1200"/>
              <a:t>Learn the rules of Uno so I can implement into my project.</a:t>
            </a:r>
            <a:endParaRPr sz="1200"/>
          </a:p>
          <a:p>
            <a:pPr indent="0" lvl="0" marL="0" rtl="0" algn="l">
              <a:lnSpc>
                <a:spcPct val="115000"/>
              </a:lnSpc>
              <a:spcBef>
                <a:spcPts val="0"/>
              </a:spcBef>
              <a:spcAft>
                <a:spcPts val="0"/>
              </a:spcAft>
              <a:buSzPts val="1800"/>
              <a:buNone/>
            </a:pPr>
            <a:r>
              <a:rPr lang="en" sz="1200"/>
              <a:t>Find images of the all cards of the game and rename them.</a:t>
            </a:r>
            <a:endParaRPr sz="1200"/>
          </a:p>
          <a:p>
            <a:pPr indent="0" lvl="0" marL="0" rtl="0" algn="l">
              <a:lnSpc>
                <a:spcPct val="115000"/>
              </a:lnSpc>
              <a:spcBef>
                <a:spcPts val="0"/>
              </a:spcBef>
              <a:spcAft>
                <a:spcPts val="0"/>
              </a:spcAft>
              <a:buSzPts val="1800"/>
              <a:buNone/>
            </a:pPr>
            <a:r>
              <a:t/>
            </a:r>
            <a:endParaRPr sz="1200"/>
          </a:p>
        </p:txBody>
      </p:sp>
      <p:pic>
        <p:nvPicPr>
          <p:cNvPr id="81" name="Google Shape;81;p14"/>
          <p:cNvPicPr preferRelativeResize="0"/>
          <p:nvPr/>
        </p:nvPicPr>
        <p:blipFill>
          <a:blip r:embed="rId4">
            <a:alphaModFix/>
          </a:blip>
          <a:stretch>
            <a:fillRect/>
          </a:stretch>
        </p:blipFill>
        <p:spPr>
          <a:xfrm>
            <a:off x="4721675" y="2988600"/>
            <a:ext cx="4379927" cy="2154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7" name="Google Shape;87;p1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200"/>
              <a:t>Re</a:t>
            </a:r>
            <a:r>
              <a:rPr lang="en" sz="1200"/>
              <a:t>cord evidence that you have chosen </a:t>
            </a:r>
            <a:r>
              <a:rPr lang="en" sz="1200"/>
              <a:t>project management </a:t>
            </a:r>
            <a:r>
              <a:rPr lang="en" sz="1200" u="sng"/>
              <a:t>techniques</a:t>
            </a:r>
            <a:r>
              <a:rPr lang="en" sz="1200"/>
              <a:t> to manage the development of your outcome.</a:t>
            </a:r>
            <a:endParaRPr sz="1200"/>
          </a:p>
          <a:p>
            <a:pPr indent="0" lvl="0" marL="0" rtl="0" algn="l">
              <a:lnSpc>
                <a:spcPct val="115000"/>
              </a:lnSpc>
              <a:spcBef>
                <a:spcPts val="1600"/>
              </a:spcBef>
              <a:spcAft>
                <a:spcPts val="0"/>
              </a:spcAft>
              <a:buSzPts val="1800"/>
              <a:buNone/>
            </a:pPr>
            <a:r>
              <a:rPr lang="en" sz="1200"/>
              <a:t>2 project management techniques I used while making this project was </a:t>
            </a:r>
            <a:r>
              <a:rPr lang="en" sz="1200"/>
              <a:t>archiving and and setting reminders.</a:t>
            </a:r>
            <a:endParaRPr sz="1200"/>
          </a:p>
          <a:p>
            <a:pPr indent="0" lvl="0" marL="0" rtl="0" algn="l">
              <a:lnSpc>
                <a:spcPct val="115000"/>
              </a:lnSpc>
              <a:spcBef>
                <a:spcPts val="1600"/>
              </a:spcBef>
              <a:spcAft>
                <a:spcPts val="0"/>
              </a:spcAft>
              <a:buSzPts val="1800"/>
              <a:buNone/>
            </a:pPr>
            <a:r>
              <a:rPr lang="en" sz="1200"/>
              <a:t>When </a:t>
            </a:r>
            <a:r>
              <a:rPr lang="en" sz="1200"/>
              <a:t>making</a:t>
            </a:r>
            <a:r>
              <a:rPr lang="en" sz="1200"/>
              <a:t> the trello board instead of deleting a card, I de</a:t>
            </a:r>
            <a:r>
              <a:rPr lang="en" sz="1200"/>
              <a:t>cided to to archive them so that if in the future it turns out to be a good idea which previously I did not have time or skills for, but do now I can revisit the idea instead of letting it go to waste.</a:t>
            </a:r>
            <a:endParaRPr sz="1200"/>
          </a:p>
          <a:p>
            <a:pPr indent="0" lvl="0" marL="0" rtl="0" algn="l">
              <a:lnSpc>
                <a:spcPct val="115000"/>
              </a:lnSpc>
              <a:spcBef>
                <a:spcPts val="1600"/>
              </a:spcBef>
              <a:spcAft>
                <a:spcPts val="1600"/>
              </a:spcAft>
              <a:buSzPts val="1800"/>
              <a:buNone/>
            </a:pPr>
            <a:r>
              <a:rPr lang="en" sz="1200"/>
              <a:t>I also started setting reminders on my phone that I needed to complete things at home.</a:t>
            </a:r>
            <a:endParaRPr sz="1200"/>
          </a:p>
        </p:txBody>
      </p:sp>
      <p:pic>
        <p:nvPicPr>
          <p:cNvPr id="88" name="Google Shape;88;p15"/>
          <p:cNvPicPr preferRelativeResize="0"/>
          <p:nvPr/>
        </p:nvPicPr>
        <p:blipFill>
          <a:blip r:embed="rId3">
            <a:alphaModFix/>
          </a:blip>
          <a:stretch>
            <a:fillRect/>
          </a:stretch>
        </p:blipFill>
        <p:spPr>
          <a:xfrm>
            <a:off x="6697855" y="2507430"/>
            <a:ext cx="2446150" cy="2636075"/>
          </a:xfrm>
          <a:prstGeom prst="rect">
            <a:avLst/>
          </a:prstGeom>
          <a:noFill/>
          <a:ln>
            <a:noFill/>
          </a:ln>
        </p:spPr>
      </p:pic>
      <p:pic>
        <p:nvPicPr>
          <p:cNvPr id="89" name="Google Shape;89;p15"/>
          <p:cNvPicPr preferRelativeResize="0"/>
          <p:nvPr/>
        </p:nvPicPr>
        <p:blipFill>
          <a:blip r:embed="rId4">
            <a:alphaModFix/>
          </a:blip>
          <a:stretch>
            <a:fillRect/>
          </a:stretch>
        </p:blipFill>
        <p:spPr>
          <a:xfrm>
            <a:off x="1245150" y="3195646"/>
            <a:ext cx="4960425" cy="104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pic>
        <p:nvPicPr>
          <p:cNvPr id="95" name="Google Shape;95;p16"/>
          <p:cNvPicPr preferRelativeResize="0"/>
          <p:nvPr/>
        </p:nvPicPr>
        <p:blipFill>
          <a:blip r:embed="rId3">
            <a:alphaModFix/>
          </a:blip>
          <a:stretch>
            <a:fillRect/>
          </a:stretch>
        </p:blipFill>
        <p:spPr>
          <a:xfrm>
            <a:off x="5245970" y="3525545"/>
            <a:ext cx="3898026" cy="1617950"/>
          </a:xfrm>
          <a:prstGeom prst="rect">
            <a:avLst/>
          </a:prstGeom>
          <a:noFill/>
          <a:ln>
            <a:noFill/>
          </a:ln>
        </p:spPr>
      </p:pic>
      <p:pic>
        <p:nvPicPr>
          <p:cNvPr id="96" name="Google Shape;96;p16"/>
          <p:cNvPicPr preferRelativeResize="0"/>
          <p:nvPr/>
        </p:nvPicPr>
        <p:blipFill>
          <a:blip r:embed="rId4">
            <a:alphaModFix/>
          </a:blip>
          <a:stretch>
            <a:fillRect/>
          </a:stretch>
        </p:blipFill>
        <p:spPr>
          <a:xfrm>
            <a:off x="7856548" y="1566750"/>
            <a:ext cx="1287450" cy="1958800"/>
          </a:xfrm>
          <a:prstGeom prst="rect">
            <a:avLst/>
          </a:prstGeom>
          <a:noFill/>
          <a:ln>
            <a:noFill/>
          </a:ln>
        </p:spPr>
      </p:pic>
      <p:sp>
        <p:nvSpPr>
          <p:cNvPr id="97" name="Google Shape;97;p16"/>
          <p:cNvSpPr txBox="1"/>
          <p:nvPr>
            <p:ph idx="1" type="body"/>
          </p:nvPr>
        </p:nvSpPr>
        <p:spPr>
          <a:xfrm>
            <a:off x="471900" y="956400"/>
            <a:ext cx="73494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200"/>
              <a:t>Record evidence that you have setup/ chosen version control tools/techniques to manage the development of your outcome.</a:t>
            </a:r>
            <a:endParaRPr sz="1200"/>
          </a:p>
          <a:p>
            <a:pPr indent="0" lvl="0" marL="0" rtl="0" algn="l">
              <a:lnSpc>
                <a:spcPct val="115000"/>
              </a:lnSpc>
              <a:spcBef>
                <a:spcPts val="1600"/>
              </a:spcBef>
              <a:spcAft>
                <a:spcPts val="0"/>
              </a:spcAft>
              <a:buSzPts val="1800"/>
              <a:buNone/>
            </a:pPr>
            <a:r>
              <a:rPr lang="en" sz="1200"/>
              <a:t>I </a:t>
            </a:r>
            <a:r>
              <a:rPr lang="en" sz="1200"/>
              <a:t>decided</a:t>
            </a:r>
            <a:r>
              <a:rPr lang="en" sz="1200"/>
              <a:t> that everytime I would finish coding an </a:t>
            </a:r>
            <a:r>
              <a:rPr lang="en" sz="1200"/>
              <a:t>important</a:t>
            </a:r>
            <a:r>
              <a:rPr lang="en" sz="1200"/>
              <a:t> part of the </a:t>
            </a:r>
            <a:r>
              <a:rPr lang="en" sz="1200"/>
              <a:t>project</a:t>
            </a:r>
            <a:r>
              <a:rPr lang="en" sz="1200"/>
              <a:t> such getting the GUI working I would duplicate the file I was working and </a:t>
            </a:r>
            <a:r>
              <a:rPr lang="en" sz="1200"/>
              <a:t>continue</a:t>
            </a:r>
            <a:r>
              <a:rPr lang="en" sz="1200"/>
              <a:t> </a:t>
            </a:r>
            <a:r>
              <a:rPr lang="en" sz="1200"/>
              <a:t>working</a:t>
            </a:r>
            <a:r>
              <a:rPr lang="en" sz="1200"/>
              <a:t> that the new file. This way it will leave different versions of the </a:t>
            </a:r>
            <a:r>
              <a:rPr lang="en" sz="1200"/>
              <a:t>project, a</a:t>
            </a:r>
            <a:r>
              <a:rPr lang="en" sz="1200"/>
              <a:t>nd rolled back to if something were to happen.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103" name="Google Shape;103;p1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200"/>
              <a:t>Explain why you believe that these tools and techniques are appropriate for the development of your outcome.</a:t>
            </a:r>
            <a:endParaRPr sz="1200"/>
          </a:p>
          <a:p>
            <a:pPr indent="0" lvl="0" marL="0" rtl="0" algn="l">
              <a:lnSpc>
                <a:spcPct val="115000"/>
              </a:lnSpc>
              <a:spcBef>
                <a:spcPts val="1600"/>
              </a:spcBef>
              <a:spcAft>
                <a:spcPts val="1600"/>
              </a:spcAft>
              <a:buSzPts val="1800"/>
              <a:buNone/>
            </a:pPr>
            <a:r>
              <a:rPr lang="en" sz="1200"/>
              <a:t>I feel that the tools and techniques that I used to create this project were appropriate as they greatly increased my </a:t>
            </a:r>
            <a:r>
              <a:rPr lang="en" sz="1200"/>
              <a:t>productivity</a:t>
            </a:r>
            <a:r>
              <a:rPr lang="en" sz="1200"/>
              <a:t> rate as I knew what I what doing at all times and managed the flow of work I was able to do. The use the trello board made it so I could constantly change it, and see how much progress I have made when I move cards from doing the done. Since </a:t>
            </a:r>
            <a:r>
              <a:rPr lang="en" sz="1200"/>
              <a:t>Trello is </a:t>
            </a:r>
            <a:r>
              <a:rPr lang="en" sz="1200"/>
              <a:t>website and loaded on the cloud I could switch devices and all my work would still be there. While </a:t>
            </a:r>
            <a:r>
              <a:rPr lang="en" sz="1200"/>
              <a:t>researching project management methodologies I found the waterfall methodology which I found very useful to manage my project. I personally felt that planning everything at the start and brainstorming, making a trello board. Then checking things off as I completed them, part by part was very easy for me personally and felt that the use of this greatly increase my productivity rate. Time management techniques such as reminder was one of the reasons I stayed focus which is why it was appropriate to for the development of my project.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09" name="Google Shape;109;p1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Record evidence that you have broken the outcome into smaller components.</a:t>
            </a:r>
            <a:endParaRPr sz="1200"/>
          </a:p>
          <a:p>
            <a:pPr indent="0" lvl="0" marL="0" rtl="0" algn="l">
              <a:lnSpc>
                <a:spcPct val="115000"/>
              </a:lnSpc>
              <a:spcBef>
                <a:spcPts val="1600"/>
              </a:spcBef>
              <a:spcAft>
                <a:spcPts val="1600"/>
              </a:spcAft>
              <a:buSzPts val="1800"/>
              <a:buNone/>
            </a:pPr>
            <a:r>
              <a:rPr lang="en" sz="1200"/>
              <a:t>I started by </a:t>
            </a:r>
            <a:r>
              <a:rPr lang="en" sz="1200"/>
              <a:t>thinking</a:t>
            </a:r>
            <a:r>
              <a:rPr lang="en" sz="1200"/>
              <a:t> about </a:t>
            </a:r>
            <a:r>
              <a:rPr lang="en" sz="1200"/>
              <a:t>what</a:t>
            </a:r>
            <a:r>
              <a:rPr lang="en" sz="1200"/>
              <a:t> I had to finish in my project. I </a:t>
            </a:r>
            <a:r>
              <a:rPr lang="en" sz="1200"/>
              <a:t>decided</a:t>
            </a:r>
            <a:r>
              <a:rPr lang="en" sz="1200"/>
              <a:t> to make uno with python but I did not want a console IO system, I wanted a GUI like a real </a:t>
            </a:r>
            <a:r>
              <a:rPr lang="en" sz="1200"/>
              <a:t>application. So that is where I decided to start breaking my workload. I thought of all the things I needed to complete game system wise and graphic wise. I broke the uno game rules up and set each on as a task, tasks such as “Add a last card that changes depending on what cards was put down last”. And I thought of the apps I use on a regular basis and the key components in them, and I thought of easy to use buttons, and brief information so you are not confused while using the app. So I got the GUI idea and broke it down into smaller parts life “Show current players cards on screen” and “Add a button before each players turn so others do not know what the other players card are”.</a:t>
            </a:r>
            <a:endParaRPr sz="1200"/>
          </a:p>
        </p:txBody>
      </p:sp>
      <p:pic>
        <p:nvPicPr>
          <p:cNvPr id="110" name="Google Shape;110;p18"/>
          <p:cNvPicPr preferRelativeResize="0"/>
          <p:nvPr/>
        </p:nvPicPr>
        <p:blipFill>
          <a:blip r:embed="rId3">
            <a:alphaModFix/>
          </a:blip>
          <a:stretch>
            <a:fillRect/>
          </a:stretch>
        </p:blipFill>
        <p:spPr>
          <a:xfrm>
            <a:off x="5850025" y="956400"/>
            <a:ext cx="3293975" cy="362600"/>
          </a:xfrm>
          <a:prstGeom prst="rect">
            <a:avLst/>
          </a:prstGeom>
          <a:noFill/>
          <a:ln>
            <a:noFill/>
          </a:ln>
        </p:spPr>
      </p:pic>
      <p:pic>
        <p:nvPicPr>
          <p:cNvPr id="111" name="Google Shape;111;p18"/>
          <p:cNvPicPr preferRelativeResize="0"/>
          <p:nvPr/>
        </p:nvPicPr>
        <p:blipFill>
          <a:blip r:embed="rId4">
            <a:alphaModFix/>
          </a:blip>
          <a:stretch>
            <a:fillRect/>
          </a:stretch>
        </p:blipFill>
        <p:spPr>
          <a:xfrm>
            <a:off x="6923950" y="3283422"/>
            <a:ext cx="1838525" cy="186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17" name="Google Shape;117;p1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Record evidence that you have trialled components. Show that you gathered information to inform your decision making.</a:t>
            </a:r>
            <a:endParaRPr sz="1200"/>
          </a:p>
          <a:p>
            <a:pPr indent="0" lvl="0" marL="0" rtl="0" algn="l">
              <a:lnSpc>
                <a:spcPct val="115000"/>
              </a:lnSpc>
              <a:spcBef>
                <a:spcPts val="1600"/>
              </a:spcBef>
              <a:spcAft>
                <a:spcPts val="1600"/>
              </a:spcAft>
              <a:buSzPts val="1800"/>
              <a:buNone/>
            </a:pPr>
            <a:r>
              <a:rPr lang="en" sz="1200"/>
              <a:t>I trailed </a:t>
            </a:r>
            <a:r>
              <a:rPr lang="en" sz="1200"/>
              <a:t>individual </a:t>
            </a:r>
            <a:r>
              <a:rPr lang="en" sz="1200"/>
              <a:t>components</a:t>
            </a:r>
            <a:r>
              <a:rPr lang="en" sz="1200"/>
              <a:t> such as card pick up system and player hand randomizer. And decided if the </a:t>
            </a:r>
            <a:r>
              <a:rPr lang="en" sz="1200"/>
              <a:t>component</a:t>
            </a:r>
            <a:r>
              <a:rPr lang="en" sz="1200"/>
              <a:t> was good enough to be used or not in my project. My card pickup system is pretty good, I started my adding a button in the GUI that allows the player to </a:t>
            </a:r>
            <a:r>
              <a:rPr lang="en" sz="1200"/>
              <a:t>pick up</a:t>
            </a:r>
            <a:r>
              <a:rPr lang="en" sz="1200"/>
              <a:t> a card and move to next turn. The card is randomly selected from a uno deck, the </a:t>
            </a:r>
            <a:r>
              <a:rPr lang="en" sz="1200"/>
              <a:t>decks</a:t>
            </a:r>
            <a:r>
              <a:rPr lang="en" sz="1200"/>
              <a:t> </a:t>
            </a:r>
            <a:r>
              <a:rPr lang="en" sz="1200"/>
              <a:t>probability</a:t>
            </a:r>
            <a:r>
              <a:rPr lang="en" sz="1200"/>
              <a:t> of each </a:t>
            </a:r>
            <a:r>
              <a:rPr lang="en" sz="1200"/>
              <a:t>specific</a:t>
            </a:r>
            <a:r>
              <a:rPr lang="en" sz="1200"/>
              <a:t> cards being picked is accurate, the +4 and color changing cards are half as </a:t>
            </a:r>
            <a:r>
              <a:rPr lang="en" sz="1200"/>
              <a:t>likely</a:t>
            </a:r>
            <a:r>
              <a:rPr lang="en" sz="1200"/>
              <a:t> to be picked up than any other card. I decided to make the +4 and color changing show up less is players hand because that is how it is in the </a:t>
            </a:r>
            <a:r>
              <a:rPr lang="en" sz="1200"/>
              <a:t>original</a:t>
            </a:r>
            <a:r>
              <a:rPr lang="en" sz="1200"/>
              <a:t> game and after trailing I found I was getting too many +4 and color change cards </a:t>
            </a:r>
            <a:r>
              <a:rPr lang="en" sz="1200"/>
              <a:t>which are quite powerful in the game of uno.</a:t>
            </a:r>
            <a:r>
              <a:rPr lang="en" sz="1200"/>
              <a:t> </a:t>
            </a:r>
            <a:endParaRPr sz="1200"/>
          </a:p>
        </p:txBody>
      </p:sp>
      <p:pic>
        <p:nvPicPr>
          <p:cNvPr id="118" name="Google Shape;118;p19"/>
          <p:cNvPicPr preferRelativeResize="0"/>
          <p:nvPr/>
        </p:nvPicPr>
        <p:blipFill>
          <a:blip r:embed="rId3">
            <a:alphaModFix/>
          </a:blip>
          <a:stretch>
            <a:fillRect/>
          </a:stretch>
        </p:blipFill>
        <p:spPr>
          <a:xfrm>
            <a:off x="152400" y="4571225"/>
            <a:ext cx="8659926" cy="419875"/>
          </a:xfrm>
          <a:prstGeom prst="rect">
            <a:avLst/>
          </a:prstGeom>
          <a:noFill/>
          <a:ln>
            <a:noFill/>
          </a:ln>
        </p:spPr>
      </p:pic>
      <p:pic>
        <p:nvPicPr>
          <p:cNvPr id="119" name="Google Shape;119;p19"/>
          <p:cNvPicPr preferRelativeResize="0"/>
          <p:nvPr/>
        </p:nvPicPr>
        <p:blipFill>
          <a:blip r:embed="rId4">
            <a:alphaModFix/>
          </a:blip>
          <a:stretch>
            <a:fillRect/>
          </a:stretch>
        </p:blipFill>
        <p:spPr>
          <a:xfrm>
            <a:off x="152400" y="3583315"/>
            <a:ext cx="8659924" cy="9488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25" name="Google Shape;125;p20"/>
          <p:cNvSpPr txBox="1"/>
          <p:nvPr>
            <p:ph idx="1" type="body"/>
          </p:nvPr>
        </p:nvSpPr>
        <p:spPr>
          <a:xfrm>
            <a:off x="76225" y="949350"/>
            <a:ext cx="6303600" cy="41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200"/>
              <a:t>Record evidence that you have trialled multiple components and have selected those most suitable.</a:t>
            </a:r>
            <a:endParaRPr sz="1200"/>
          </a:p>
          <a:p>
            <a:pPr indent="0" lvl="0" marL="0" rtl="0" algn="l">
              <a:lnSpc>
                <a:spcPct val="115000"/>
              </a:lnSpc>
              <a:spcBef>
                <a:spcPts val="1600"/>
              </a:spcBef>
              <a:spcAft>
                <a:spcPts val="1600"/>
              </a:spcAft>
              <a:buSzPts val="1800"/>
              <a:buNone/>
            </a:pPr>
            <a:r>
              <a:rPr lang="en" sz="1200"/>
              <a:t>During the project I had </a:t>
            </a:r>
            <a:r>
              <a:rPr lang="en" sz="1200"/>
              <a:t>tried</a:t>
            </a:r>
            <a:r>
              <a:rPr lang="en" sz="1200"/>
              <a:t> </a:t>
            </a:r>
            <a:r>
              <a:rPr lang="en" sz="1200"/>
              <a:t>multiple</a:t>
            </a:r>
            <a:r>
              <a:rPr lang="en" sz="1200"/>
              <a:t> different </a:t>
            </a:r>
            <a:r>
              <a:rPr lang="en" sz="1200"/>
              <a:t>components</a:t>
            </a:r>
            <a:r>
              <a:rPr lang="en" sz="1200"/>
              <a:t> and found the most suitable. An exam</a:t>
            </a:r>
            <a:r>
              <a:rPr lang="en" sz="1200"/>
              <a:t>ple of this is my card showing GUI, I had two versions of this. The first one I made was quite good, it worked at showing the cards but would not delete the cards after the players turn was over this is because during this version I did not have multiple players in the game yet. Therefore I made another version of the card showing GUI which changed these problems but had problems with laying the cards in rows of 4. I decided to use the second version as after I trailed it and found a workaround the the card problem which was to decrease the width of each card. That is how I decided which of the 2 is more suitable for my project.</a:t>
            </a:r>
            <a:endParaRPr sz="1200"/>
          </a:p>
        </p:txBody>
      </p:sp>
      <p:pic>
        <p:nvPicPr>
          <p:cNvPr id="126" name="Google Shape;126;p20"/>
          <p:cNvPicPr preferRelativeResize="0"/>
          <p:nvPr/>
        </p:nvPicPr>
        <p:blipFill>
          <a:blip r:embed="rId3">
            <a:alphaModFix/>
          </a:blip>
          <a:stretch>
            <a:fillRect/>
          </a:stretch>
        </p:blipFill>
        <p:spPr>
          <a:xfrm>
            <a:off x="6622476" y="1059799"/>
            <a:ext cx="2521524" cy="2041850"/>
          </a:xfrm>
          <a:prstGeom prst="rect">
            <a:avLst/>
          </a:prstGeom>
          <a:noFill/>
          <a:ln>
            <a:noFill/>
          </a:ln>
        </p:spPr>
      </p:pic>
      <p:pic>
        <p:nvPicPr>
          <p:cNvPr id="127" name="Google Shape;127;p20"/>
          <p:cNvPicPr preferRelativeResize="0"/>
          <p:nvPr/>
        </p:nvPicPr>
        <p:blipFill>
          <a:blip r:embed="rId4">
            <a:alphaModFix/>
          </a:blip>
          <a:stretch>
            <a:fillRect/>
          </a:stretch>
        </p:blipFill>
        <p:spPr>
          <a:xfrm>
            <a:off x="6494071" y="3101650"/>
            <a:ext cx="2649919" cy="204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