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unito"/>
      <p:regular r:id="rId46"/>
      <p:bold r:id="rId47"/>
      <p:italic r:id="rId48"/>
      <p:boldItalic r:id="rId49"/>
    </p:embeddedFont>
    <p:embeddedFont>
      <p:font typeface="Maven Pro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uni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avenPro-bold.fntdata"/><Relationship Id="rId5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be4aba5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be4aba5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be4aba5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be4aba5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f4c08c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f4c08c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f4c08c9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f4c08c9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f4c08c9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f4c08c9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f61c114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f61c114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f61c114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f61c114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f61c114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df61c114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fb1270e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fb1270e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f7851b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f7851b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d754d9655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d754d965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f7851b8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f7851b8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f7851b8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f7851b8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fb1270e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fb1270e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fb1270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fb1270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fc9dd4b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fc9dd4b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fc9dd4b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fc9dd4b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fc94ae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fc94ae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fc94aec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fc94aec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197e39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197e39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197e39f4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197e39f4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d754d9655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d754d9655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e0d810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e0d810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e0d8100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e0d8100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1da0dce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1da0dce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082cdc3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082cdc3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082cdc3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082cdc3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082cdc3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082cdc3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082cdc3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082cdc3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e082cdc35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e082cdc3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7f8fb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7f8fb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41c46fc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41c46fc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d754d9655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d754d9655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e41c46fc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e41c46fc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e7dad0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e7dad0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e9ab7aa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e9ab7aa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f114689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f114689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be4aba5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be4aba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e4aba5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e4aba5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reamable.com/ef628f" TargetMode="External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streamable.com/6g2ouw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treamable.com/sacgza" TargetMode="External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streamable.com/b2d0s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91896 EVIDENCE SCREENSHOTS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AVISHAI LUMANLAN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Pep8 Validation Errors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875"/>
            <a:ext cx="4976300" cy="41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screenshot after </a:t>
            </a:r>
            <a:endParaRPr/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6850"/>
            <a:ext cx="4421800" cy="39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9450"/>
            <a:ext cx="4572000" cy="41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3056"/>
            <a:ext cx="6701974" cy="5000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had to fix my code with the PEP8 validator to ensure that the conventions of my code are valid and up to date.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Pylint error before</a:t>
            </a:r>
            <a:endParaRPr/>
          </a:p>
        </p:txBody>
      </p:sp>
      <p:sp>
        <p:nvSpPr>
          <p:cNvPr id="378" name="Google Shape;378;p2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03525"/>
            <a:ext cx="47244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status (as of 6/10/21)</a:t>
            </a:r>
            <a:endParaRPr/>
          </a:p>
        </p:txBody>
      </p:sp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4888"/>
            <a:ext cx="9144000" cy="275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here is the draw function for drawing the connect four board on pygame.</a:t>
            </a:r>
            <a:endParaRPr/>
          </a:p>
        </p:txBody>
      </p:sp>
      <p:sp>
        <p:nvSpPr>
          <p:cNvPr id="394" name="Google Shape;394;p2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2037075"/>
            <a:ext cx="54483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display testing outcome before</a:t>
            </a:r>
            <a:endParaRPr/>
          </a:p>
        </p:txBody>
      </p:sp>
      <p:sp>
        <p:nvSpPr>
          <p:cNvPr id="402" name="Google Shape;402;p2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092775"/>
            <a:ext cx="4638999" cy="42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outcome now (as of 6/13/21)</a:t>
            </a:r>
            <a:endParaRPr/>
          </a:p>
        </p:txBody>
      </p:sp>
      <p:sp>
        <p:nvSpPr>
          <p:cNvPr id="410" name="Google Shape;410;p3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375"/>
            <a:ext cx="4176924" cy="39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Improvement change before (code)</a:t>
            </a:r>
            <a:endParaRPr/>
          </a:p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000" y="1198100"/>
            <a:ext cx="4788175" cy="41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up code (Board Early Setup)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In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12" y="2401275"/>
            <a:ext cx="3014475" cy="19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79775"/>
            <a:ext cx="4264051" cy="19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running code after</a:t>
            </a:r>
            <a:endParaRPr/>
          </a:p>
        </p:txBody>
      </p:sp>
      <p:sp>
        <p:nvSpPr>
          <p:cNvPr id="426" name="Google Shape;426;p3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922" y="1374650"/>
            <a:ext cx="4428450" cy="3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875" y="1374650"/>
            <a:ext cx="4927125" cy="23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on that major improvement</a:t>
            </a:r>
            <a:endParaRPr/>
          </a:p>
        </p:txBody>
      </p:sp>
      <p:sp>
        <p:nvSpPr>
          <p:cNvPr id="435" name="Google Shape;435;p3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made those changes in order for the connect four game to run smoothly in pygame. I did this by putting all my old code for the game to run properly in a for loop in regards to the event.get function..</a:t>
            </a:r>
            <a:endParaRPr/>
          </a:p>
        </p:txBody>
      </p:sp>
      <p:sp>
        <p:nvSpPr>
          <p:cNvPr id="436" name="Google Shape;436;p3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Plan (as of 6/13/2021)</a:t>
            </a:r>
            <a:endParaRPr/>
          </a:p>
        </p:txBody>
      </p:sp>
      <p:sp>
        <p:nvSpPr>
          <p:cNvPr id="442" name="Google Shape;442;p3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925" y="1662743"/>
            <a:ext cx="9143999" cy="295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constants</a:t>
            </a:r>
            <a:endParaRPr/>
          </a:p>
        </p:txBody>
      </p:sp>
      <p:sp>
        <p:nvSpPr>
          <p:cNvPr id="450" name="Google Shape;450;p3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added these color constants in my code as the game will be put in a GUI format via pygame. RGB formatting is used for this.</a:t>
            </a:r>
            <a:endParaRPr/>
          </a:p>
        </p:txBody>
      </p:sp>
      <p:sp>
        <p:nvSpPr>
          <p:cNvPr id="451" name="Google Shape;451;p3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2947850"/>
            <a:ext cx="53054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Major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before</a:t>
            </a:r>
            <a:endParaRPr/>
          </a:p>
        </p:txBody>
      </p:sp>
      <p:sp>
        <p:nvSpPr>
          <p:cNvPr id="458" name="Google Shape;458;p3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4"/>
            <a:ext cx="4378676" cy="35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MAJOR IMPROVEMENT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AFTER (video form + screenshot)</a:t>
            </a:r>
            <a:endParaRPr/>
          </a:p>
        </p:txBody>
      </p:sp>
      <p:sp>
        <p:nvSpPr>
          <p:cNvPr id="466" name="Google Shape;466;p3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2800"/>
            <a:ext cx="4619924" cy="371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INPUT CONVERSION (before in text format)</a:t>
            </a:r>
            <a:endParaRPr/>
          </a:p>
        </p:txBody>
      </p:sp>
      <p:sp>
        <p:nvSpPr>
          <p:cNvPr id="474" name="Google Shape;474;p3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701513"/>
            <a:ext cx="72580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INPUT CODE AFTER </a:t>
            </a:r>
            <a:endParaRPr/>
          </a:p>
        </p:txBody>
      </p:sp>
      <p:sp>
        <p:nvSpPr>
          <p:cNvPr id="482" name="Google Shape;482;p3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did this as I followed pygames documentation of position placement for a connect four game. In the col line, posx is divided by square (100px) as the values should equate to 7 instead of values like 700.</a:t>
            </a:r>
            <a:endParaRPr/>
          </a:p>
        </p:txBody>
      </p:sp>
      <p:sp>
        <p:nvSpPr>
          <p:cNvPr id="483" name="Google Shape;483;p3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850" y="2042775"/>
            <a:ext cx="2824825" cy="6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addition to code</a:t>
            </a:r>
            <a:endParaRPr/>
          </a:p>
        </p:txBody>
      </p:sp>
      <p:sp>
        <p:nvSpPr>
          <p:cNvPr id="490" name="Google Shape;490;p4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Pygame mouse motion is to make sure that wherever the cursor is, the connect four piece follows with the cursor regardless if it’s either player 1 or 2.</a:t>
            </a:r>
            <a:endParaRPr/>
          </a:p>
        </p:txBody>
      </p:sp>
      <p:sp>
        <p:nvSpPr>
          <p:cNvPr id="491" name="Google Shape;491;p4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250" y="3567363"/>
            <a:ext cx="66294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WINNING MOVE CODE CHANGE</a:t>
            </a:r>
            <a:endParaRPr/>
          </a:p>
        </p:txBody>
      </p:sp>
      <p:sp>
        <p:nvSpPr>
          <p:cNvPr id="498" name="Google Shape;498;p4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changed my winning move change to show a statement in the pygame GUI by defining a label tag.</a:t>
            </a:r>
            <a:endParaRPr/>
          </a:p>
        </p:txBody>
      </p:sp>
      <p:sp>
        <p:nvSpPr>
          <p:cNvPr id="499" name="Google Shape;499;p4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3026700"/>
            <a:ext cx="60102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Functions Code Startup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Output (Screen Recording URL)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https://streamable.com/ef628f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00" y="1362125"/>
            <a:ext cx="4588299" cy="32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(Final Full Game Development Update)</a:t>
            </a:r>
            <a:endParaRPr/>
          </a:p>
        </p:txBody>
      </p:sp>
      <p:sp>
        <p:nvSpPr>
          <p:cNvPr id="506" name="Google Shape;506;p4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3049"/>
            <a:ext cx="9144001" cy="260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Finalized Plan (6/23/21)</a:t>
            </a:r>
            <a:endParaRPr/>
          </a:p>
        </p:txBody>
      </p:sp>
      <p:sp>
        <p:nvSpPr>
          <p:cNvPr id="514" name="Google Shape;514;p4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5179"/>
            <a:ext cx="9144002" cy="325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WINNER FONT MINOR CHANGE IMPROVEMENT BEFORE</a:t>
            </a:r>
            <a:endParaRPr/>
          </a:p>
        </p:txBody>
      </p:sp>
      <p:sp>
        <p:nvSpPr>
          <p:cNvPr id="522" name="Google Shape;522;p4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font </a:t>
            </a:r>
            <a:r>
              <a:rPr lang="en"/>
              <a:t>initially was monospace</a:t>
            </a:r>
            <a:endParaRPr/>
          </a:p>
        </p:txBody>
      </p:sp>
      <p:pic>
        <p:nvPicPr>
          <p:cNvPr id="524" name="Google Shape;5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75" y="1471600"/>
            <a:ext cx="4024876" cy="367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Font Now (After)</a:t>
            </a:r>
            <a:endParaRPr/>
          </a:p>
        </p:txBody>
      </p:sp>
      <p:sp>
        <p:nvSpPr>
          <p:cNvPr id="530" name="Google Shape;530;p4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changed my font to a default arial because monospace may not be readable for all users, so I used a standard font instead. Another </a:t>
            </a:r>
            <a:r>
              <a:rPr lang="en"/>
              <a:t>reason I used arial is because instead of using arial is that compared to monospace, arial is more thick which is more visible and readable.</a:t>
            </a:r>
            <a:endParaRPr/>
          </a:p>
        </p:txBody>
      </p:sp>
      <p:pic>
        <p:nvPicPr>
          <p:cNvPr id="532" name="Google Shape;5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98" y="1051625"/>
            <a:ext cx="3756075" cy="394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 Initiate Code Glitch Before</a:t>
            </a:r>
            <a:endParaRPr/>
          </a:p>
        </p:txBody>
      </p:sp>
      <p:sp>
        <p:nvSpPr>
          <p:cNvPr id="538" name="Google Shape;538;p4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0" name="Google Shape;5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304600"/>
            <a:ext cx="5322849" cy="38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Fix After</a:t>
            </a:r>
            <a:endParaRPr/>
          </a:p>
        </p:txBody>
      </p:sp>
      <p:sp>
        <p:nvSpPr>
          <p:cNvPr id="546" name="Google Shape;546;p4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https://streamable.com/6g2ouw</a:t>
            </a:r>
            <a:endParaRPr/>
          </a:p>
        </p:txBody>
      </p:sp>
      <p:sp>
        <p:nvSpPr>
          <p:cNvPr id="547" name="Google Shape;547;p4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Now, the problem before is that some key lines were outside of the def loop. Here’s my code now.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PEP8 VALIDATION (AS OF 6/24/21)</a:t>
            </a:r>
            <a:endParaRPr/>
          </a:p>
        </p:txBody>
      </p:sp>
      <p:sp>
        <p:nvSpPr>
          <p:cNvPr id="553" name="Google Shape;553;p4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025"/>
            <a:ext cx="5593500" cy="397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Nearly Fully Validated Code </a:t>
            </a:r>
            <a:endParaRPr/>
          </a:p>
        </p:txBody>
      </p:sp>
      <p:sp>
        <p:nvSpPr>
          <p:cNvPr id="561" name="Google Shape;561;p4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https://streamable.com/sacgza</a:t>
            </a:r>
            <a:endParaRPr/>
          </a:p>
        </p:txBody>
      </p:sp>
      <p:sp>
        <p:nvSpPr>
          <p:cNvPr id="562" name="Google Shape;562;p4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Errors: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00" y="2701340"/>
            <a:ext cx="9143999" cy="201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colors used in code (6/28/21)</a:t>
            </a:r>
            <a:endParaRPr/>
          </a:p>
        </p:txBody>
      </p:sp>
      <p:sp>
        <p:nvSpPr>
          <p:cNvPr id="569" name="Google Shape;569;p5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50" y="2092488"/>
            <a:ext cx="47815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PEP8 CONVENTION ERRORS(30/6/21)</a:t>
            </a:r>
            <a:endParaRPr/>
          </a:p>
        </p:txBody>
      </p:sp>
      <p:sp>
        <p:nvSpPr>
          <p:cNvPr id="577" name="Google Shape;577;p5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950" y="1781350"/>
            <a:ext cx="60579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 Defs (as of 6/1/21)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51125"/>
            <a:ext cx="3109875" cy="37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CODE NOW AFTER CLEAN CONVENTIONS </a:t>
            </a:r>
            <a:endParaRPr/>
          </a:p>
        </p:txBody>
      </p:sp>
      <p:sp>
        <p:nvSpPr>
          <p:cNvPr id="585" name="Google Shape;585;p5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recording of final code is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https://streamable.com/b2d0s2</a:t>
            </a:r>
            <a:endParaRPr/>
          </a:p>
        </p:txBody>
      </p:sp>
      <p:sp>
        <p:nvSpPr>
          <p:cNvPr id="586" name="Google Shape;586;p5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errors in lines 84, 85, 90, and 92 were fixed by autopep fix command as the error was that the lines were too long.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Defs with game winning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(as of 6/4/21)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8334149" cy="36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requested functions (as of 6/4/21)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(game winning move statement included)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50" y="1597873"/>
            <a:ext cx="5369001" cy="41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winning move iterator  (6/8/21)</a:t>
            </a:r>
            <a:endParaRPr/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40700"/>
            <a:ext cx="7417926" cy="36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source code (as of 6/8/21)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1775"/>
            <a:ext cx="5108749" cy="39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50" y="1179875"/>
            <a:ext cx="4035250" cy="39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source code continued….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0" y="1227950"/>
            <a:ext cx="7572700" cy="38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