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8" roundtripDataSignature="AMtx7mgQ7Q7jD+YogOX9n/+jVhpPVbtG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88b30a1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88b30a1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88b30a15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88b30a15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88b30a15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e88b30a15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88b30a15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88b30a15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88b30a15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e88b30a15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88b30a15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88b30a15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88b30a15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88b30a15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e88b30a15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e88b30a15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88b30a15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e88b30a15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a1d580d9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ea1d580d9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6fa1821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e6fa1821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6fa18217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e6fa18217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e9c8fc23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e9c8fc23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e85fdc8f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e85fdc8f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656b302f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656b302f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6373047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6373047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6373047a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6373047a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b582854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b582854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E06666"/>
        </a:solidFill>
      </p:bgPr>
    </p:bg>
    <p:spTree>
      <p:nvGrpSpPr>
        <p:cNvPr id="9" name="Shape 9"/>
        <p:cNvGrpSpPr/>
        <p:nvPr/>
      </p:nvGrpSpPr>
      <p:grpSpPr>
        <a:xfrm>
          <a:off x="0" y="0"/>
          <a:ext cx="0" cy="0"/>
          <a:chOff x="0" y="0"/>
          <a:chExt cx="0" cy="0"/>
        </a:xfrm>
      </p:grpSpPr>
      <p:sp>
        <p:nvSpPr>
          <p:cNvPr id="10" name="Google Shape;10;p1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2"/>
          <p:cNvSpPr/>
          <p:nvPr/>
        </p:nvSpPr>
        <p:spPr>
          <a:xfrm flipH="1">
            <a:off x="8246400" y="4245875"/>
            <a:ext cx="897600" cy="897600"/>
          </a:xfrm>
          <a:prstGeom prst="round1Rect">
            <a:avLst>
              <a:gd fmla="val 16667" name="adj"/>
            </a:avLst>
          </a:prstGeom>
          <a:solidFill>
            <a:schemeClr val="lt1">
              <a:alpha val="6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 name="Google Shape;13;p1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1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58" name="Shape 58"/>
        <p:cNvGrpSpPr/>
        <p:nvPr/>
      </p:nvGrpSpPr>
      <p:grpSpPr>
        <a:xfrm>
          <a:off x="0" y="0"/>
          <a:ext cx="0" cy="0"/>
          <a:chOff x="0" y="0"/>
          <a:chExt cx="0" cy="0"/>
        </a:xfrm>
      </p:grpSpPr>
      <p:sp>
        <p:nvSpPr>
          <p:cNvPr id="59" name="Google Shape;59;p2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E06666"/>
        </a:solidFill>
      </p:bgPr>
    </p:bg>
    <p:spTree>
      <p:nvGrpSpPr>
        <p:cNvPr id="15" name="Shape 15"/>
        <p:cNvGrpSpPr/>
        <p:nvPr/>
      </p:nvGrpSpPr>
      <p:grpSpPr>
        <a:xfrm>
          <a:off x="0" y="0"/>
          <a:ext cx="0" cy="0"/>
          <a:chOff x="0" y="0"/>
          <a:chExt cx="0" cy="0"/>
        </a:xfrm>
      </p:grpSpPr>
      <p:sp>
        <p:nvSpPr>
          <p:cNvPr id="16" name="Google Shape;16;p13"/>
          <p:cNvSpPr/>
          <p:nvPr/>
        </p:nvSpPr>
        <p:spPr>
          <a:xfrm flipH="1" rot="10800000">
            <a:off x="0" y="860700"/>
            <a:ext cx="9144000" cy="42828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3"/>
          <p:cNvSpPr/>
          <p:nvPr/>
        </p:nvSpPr>
        <p:spPr>
          <a:xfrm>
            <a:off x="0" y="8478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3"/>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9" name="Google Shape;19;p13"/>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1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1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5" name="Google Shape;25;p14"/>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14"/>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1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15"/>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5"/>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5"/>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2" name="Google Shape;32;p1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16"/>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6"/>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6"/>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7" name="Google Shape;37;p16"/>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38" name="Google Shape;38;p1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17"/>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41" name="Google Shape;41;p1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18"/>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8"/>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46" name="Google Shape;46;p18"/>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1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8" name="Google Shape;48;p1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9"/>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9"/>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9"/>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53" name="Google Shape;53;p1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4" name="Shape 54"/>
        <p:cNvGrpSpPr/>
        <p:nvPr/>
      </p:nvGrpSpPr>
      <p:grpSpPr>
        <a:xfrm>
          <a:off x="0" y="0"/>
          <a:ext cx="0" cy="0"/>
          <a:chOff x="0" y="0"/>
          <a:chExt cx="0" cy="0"/>
        </a:xfrm>
      </p:grpSpPr>
      <p:sp>
        <p:nvSpPr>
          <p:cNvPr id="55" name="Google Shape;55;p20"/>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6" name="Google Shape;56;p20"/>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7" name="Google Shape;57;p2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7" name="Google Shape;7;p1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8" name="Google Shape;8;p1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masseyhighschoolnz-my.sharepoint.com/personal/jgottschalk_masseyhigh_school_nz/_layouts/15/onedrive.aspx?id=%2Fpersonal%2Fjgottschalk%5Fmasseyhigh%5Fschool%5Fnz%2FDocuments%2FProjects%2F01%5FTutorials%2F12I%5F91896%5F7%5Fv2%5FAdv%5FProgramming%5FRevisited%2F91896%5F7%5FVideos%2F02%5FRelevant%5FImplications%2Emp4&amp;parent=%2Fpersonal%2Fjgottschalk%5Fmasseyhigh%5Fschool%5Fnz%2FDocuments%2FProjects%2F01%5FTutorials%2F12I%5F91896%5F7%5Fv2%5FAdv%5FProgramming%5FRevisited%2F91896%5F7%5FVideos&amp;originalPath=aHR0cHM6Ly9tYXNzZXloaWdoc2Nob29sbnotbXkuc2hhcmVwb2ludC5jb20vOnY6L2cvcGVyc29uYWwvamdvdHRzY2hhbGtfbWFzc2V5aGlnaF9zY2hvb2xfbnovRVRHVzFaNmZ6anhHbkNJYlFvblVpcDhCbVNaV2g3djYtMzF3N0w5OHdiRzktQT9ydGltZT05SGxJaFMwODJVZw"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t>DEVELOP AN OUTCOME L2</a:t>
            </a:r>
            <a:endParaRPr/>
          </a:p>
        </p:txBody>
      </p:sp>
      <p:sp>
        <p:nvSpPr>
          <p:cNvPr id="65" name="Google Shape;65;p1"/>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Evidence of Learning Template</a:t>
            </a:r>
            <a:endParaRPr sz="2400"/>
          </a:p>
        </p:txBody>
      </p:sp>
      <p:sp>
        <p:nvSpPr>
          <p:cNvPr id="66" name="Google Shape;66;p1"/>
          <p:cNvSpPr txBox="1"/>
          <p:nvPr>
            <p:ph idx="1" type="subTitle"/>
          </p:nvPr>
        </p:nvSpPr>
        <p:spPr>
          <a:xfrm>
            <a:off x="390525" y="40083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Developing a Outcome for the checkers Project</a:t>
            </a:r>
            <a:endParaRPr/>
          </a:p>
          <a:p>
            <a:pPr indent="0" lvl="0" marL="0" rtl="0" algn="l">
              <a:lnSpc>
                <a:spcPct val="100000"/>
              </a:lnSpc>
              <a:spcBef>
                <a:spcPts val="0"/>
              </a:spcBef>
              <a:spcAft>
                <a:spcPts val="0"/>
              </a:spcAft>
              <a:buSzPts val="1800"/>
              <a:buNone/>
            </a:pPr>
            <a:r>
              <a:rPr lang="en" sz="2400"/>
              <a:t>ADITYA SINGH</a:t>
            </a:r>
            <a:endParaRPr sz="2400"/>
          </a:p>
        </p:txBody>
      </p:sp>
      <p:sp>
        <p:nvSpPr>
          <p:cNvPr id="67" name="Google Shape;67;p1"/>
          <p:cNvSpPr txBox="1"/>
          <p:nvPr>
            <p:ph idx="1" type="subTitle"/>
          </p:nvPr>
        </p:nvSpPr>
        <p:spPr>
          <a:xfrm>
            <a:off x="390525" y="3294963"/>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18234</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Testing outcome</a:t>
            </a:r>
            <a:endParaRPr/>
          </a:p>
        </p:txBody>
      </p:sp>
      <p:sp>
        <p:nvSpPr>
          <p:cNvPr id="124" name="Google Shape;124;p6"/>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Record evidence that you have tested your outcome. </a:t>
            </a:r>
            <a:endParaRPr/>
          </a:p>
          <a:p>
            <a:pPr indent="0" lvl="0" marL="0" rtl="0" algn="l">
              <a:lnSpc>
                <a:spcPct val="115000"/>
              </a:lnSpc>
              <a:spcBef>
                <a:spcPts val="1600"/>
              </a:spcBef>
              <a:spcAft>
                <a:spcPts val="0"/>
              </a:spcAft>
              <a:buSzPts val="1800"/>
              <a:buNone/>
            </a:pPr>
            <a:r>
              <a:rPr lang="en"/>
              <a:t>Explain how the testing made sure your outcome functions as intended to meet its purpose and requirements.</a:t>
            </a:r>
            <a:endParaRPr/>
          </a:p>
          <a:p>
            <a:pPr indent="0" lvl="0" marL="0" rtl="0" algn="l">
              <a:lnSpc>
                <a:spcPct val="115000"/>
              </a:lnSpc>
              <a:spcBef>
                <a:spcPts val="1600"/>
              </a:spcBef>
              <a:spcAft>
                <a:spcPts val="1600"/>
              </a:spcAft>
              <a:buSzPts val="1800"/>
              <a:buNone/>
            </a:pPr>
            <a:r>
              <a:rPr lang="en"/>
              <a:t>Record evidence that you have used information from testing appropriately to improve the functionality of the outcome.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e88b30a152_0_0"/>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Testing Outcome </a:t>
            </a:r>
            <a:endParaRPr/>
          </a:p>
        </p:txBody>
      </p:sp>
      <p:sp>
        <p:nvSpPr>
          <p:cNvPr id="130" name="Google Shape;130;ge88b30a152_0_0"/>
          <p:cNvSpPr txBox="1"/>
          <p:nvPr>
            <p:ph idx="1" type="body"/>
          </p:nvPr>
        </p:nvSpPr>
        <p:spPr>
          <a:xfrm>
            <a:off x="471900" y="956400"/>
            <a:ext cx="8222100" cy="330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my testing outcome </a:t>
            </a:r>
            <a:r>
              <a:rPr lang="en"/>
              <a:t>their were a lot of controls I had to keep testing over and over again so I would be sure that they had worked really well.The component I had to test the most so that I was sure if it was working or not was the Board because it had a lot of varieties of code written in it which consisted of the values of the specific board square size number and this meant that sometimes it would mostly not work due to a wrong setting in the code work. The other component was the pieces because they required a lot of code work on the padding size and the colour numbers which would match with the intended outcome.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8"/>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Version Control</a:t>
            </a:r>
            <a:endParaRPr/>
          </a:p>
        </p:txBody>
      </p:sp>
      <p:sp>
        <p:nvSpPr>
          <p:cNvPr id="136" name="Google Shape;136;p8"/>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i="1" lang="en"/>
              <a:t>Your version control evidence should go here.  This could be in the form of annotated screenshots which show you you managed this process or you could make a brief screencast explaining how you implemented version control.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e88b30a152_0_52"/>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Screen Shot 1 </a:t>
            </a:r>
            <a:endParaRPr/>
          </a:p>
        </p:txBody>
      </p:sp>
      <p:pic>
        <p:nvPicPr>
          <p:cNvPr id="142" name="Google Shape;142;ge88b30a152_0_52"/>
          <p:cNvPicPr preferRelativeResize="0"/>
          <p:nvPr/>
        </p:nvPicPr>
        <p:blipFill>
          <a:blip r:embed="rId3">
            <a:alphaModFix/>
          </a:blip>
          <a:stretch>
            <a:fillRect/>
          </a:stretch>
        </p:blipFill>
        <p:spPr>
          <a:xfrm>
            <a:off x="145150" y="860525"/>
            <a:ext cx="6507300" cy="4094274"/>
          </a:xfrm>
          <a:prstGeom prst="rect">
            <a:avLst/>
          </a:prstGeom>
          <a:noFill/>
          <a:ln>
            <a:noFill/>
          </a:ln>
        </p:spPr>
      </p:pic>
      <p:sp>
        <p:nvSpPr>
          <p:cNvPr id="143" name="Google Shape;143;ge88b30a152_0_52"/>
          <p:cNvSpPr txBox="1"/>
          <p:nvPr/>
        </p:nvSpPr>
        <p:spPr>
          <a:xfrm>
            <a:off x="7269100" y="2089325"/>
            <a:ext cx="1284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My setup for making the code with all the 5 folders ready to make the project.</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e88b30a152_0_11"/>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Screen Shot 2</a:t>
            </a:r>
            <a:endParaRPr/>
          </a:p>
        </p:txBody>
      </p:sp>
      <p:pic>
        <p:nvPicPr>
          <p:cNvPr id="149" name="Google Shape;149;ge88b30a152_0_11"/>
          <p:cNvPicPr preferRelativeResize="0"/>
          <p:nvPr/>
        </p:nvPicPr>
        <p:blipFill>
          <a:blip r:embed="rId3">
            <a:alphaModFix/>
          </a:blip>
          <a:stretch>
            <a:fillRect/>
          </a:stretch>
        </p:blipFill>
        <p:spPr>
          <a:xfrm>
            <a:off x="136728" y="951175"/>
            <a:ext cx="4836250" cy="3699000"/>
          </a:xfrm>
          <a:prstGeom prst="rect">
            <a:avLst/>
          </a:prstGeom>
          <a:noFill/>
          <a:ln>
            <a:noFill/>
          </a:ln>
        </p:spPr>
      </p:pic>
      <p:sp>
        <p:nvSpPr>
          <p:cNvPr id="150" name="Google Shape;150;ge88b30a152_0_11"/>
          <p:cNvSpPr txBox="1"/>
          <p:nvPr/>
        </p:nvSpPr>
        <p:spPr>
          <a:xfrm>
            <a:off x="5745625" y="2771250"/>
            <a:ext cx="2676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This the main where I have written all of the </a:t>
            </a:r>
            <a:r>
              <a:rPr lang="en">
                <a:latin typeface="Roboto"/>
                <a:ea typeface="Roboto"/>
                <a:cs typeface="Roboto"/>
                <a:sym typeface="Roboto"/>
              </a:rPr>
              <a:t>board</a:t>
            </a:r>
            <a:r>
              <a:rPr lang="en">
                <a:latin typeface="Roboto"/>
                <a:ea typeface="Roboto"/>
                <a:cs typeface="Roboto"/>
                <a:sym typeface="Roboto"/>
              </a:rPr>
              <a:t> settings.</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e88b30a152_0_17"/>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Screen Shot 3</a:t>
            </a:r>
            <a:endParaRPr/>
          </a:p>
        </p:txBody>
      </p:sp>
      <p:pic>
        <p:nvPicPr>
          <p:cNvPr id="156" name="Google Shape;156;ge88b30a152_0_17"/>
          <p:cNvPicPr preferRelativeResize="0"/>
          <p:nvPr/>
        </p:nvPicPr>
        <p:blipFill>
          <a:blip r:embed="rId3">
            <a:alphaModFix/>
          </a:blip>
          <a:stretch>
            <a:fillRect/>
          </a:stretch>
        </p:blipFill>
        <p:spPr>
          <a:xfrm>
            <a:off x="58649" y="1640725"/>
            <a:ext cx="5965750" cy="2719275"/>
          </a:xfrm>
          <a:prstGeom prst="rect">
            <a:avLst/>
          </a:prstGeom>
          <a:noFill/>
          <a:ln>
            <a:noFill/>
          </a:ln>
        </p:spPr>
      </p:pic>
      <p:sp>
        <p:nvSpPr>
          <p:cNvPr id="157" name="Google Shape;157;ge88b30a152_0_17"/>
          <p:cNvSpPr txBox="1"/>
          <p:nvPr/>
        </p:nvSpPr>
        <p:spPr>
          <a:xfrm>
            <a:off x="6681475" y="2764000"/>
            <a:ext cx="2176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Written my values for the height and with of the square all with rows and columns.</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e88b30a152_0_23"/>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Screen Shot 4</a:t>
            </a:r>
            <a:endParaRPr/>
          </a:p>
        </p:txBody>
      </p:sp>
      <p:pic>
        <p:nvPicPr>
          <p:cNvPr id="163" name="Google Shape;163;ge88b30a152_0_23"/>
          <p:cNvPicPr preferRelativeResize="0"/>
          <p:nvPr/>
        </p:nvPicPr>
        <p:blipFill>
          <a:blip r:embed="rId3">
            <a:alphaModFix/>
          </a:blip>
          <a:stretch>
            <a:fillRect/>
          </a:stretch>
        </p:blipFill>
        <p:spPr>
          <a:xfrm>
            <a:off x="422418" y="1444350"/>
            <a:ext cx="4761275" cy="2908375"/>
          </a:xfrm>
          <a:prstGeom prst="rect">
            <a:avLst/>
          </a:prstGeom>
          <a:noFill/>
          <a:ln>
            <a:noFill/>
          </a:ln>
        </p:spPr>
      </p:pic>
      <p:sp>
        <p:nvSpPr>
          <p:cNvPr id="164" name="Google Shape;164;ge88b30a152_0_23"/>
          <p:cNvSpPr txBox="1"/>
          <p:nvPr/>
        </p:nvSpPr>
        <p:spPr>
          <a:xfrm>
            <a:off x="6434825" y="2299700"/>
            <a:ext cx="2234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Colour Code numbers for each of the colours I was going insert.</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e88b30a152_0_30"/>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Screen Shot 5</a:t>
            </a:r>
            <a:endParaRPr/>
          </a:p>
        </p:txBody>
      </p:sp>
      <p:pic>
        <p:nvPicPr>
          <p:cNvPr id="170" name="Google Shape;170;ge88b30a152_0_30"/>
          <p:cNvPicPr preferRelativeResize="0"/>
          <p:nvPr/>
        </p:nvPicPr>
        <p:blipFill>
          <a:blip r:embed="rId3">
            <a:alphaModFix/>
          </a:blip>
          <a:stretch>
            <a:fillRect/>
          </a:stretch>
        </p:blipFill>
        <p:spPr>
          <a:xfrm>
            <a:off x="90650" y="1897200"/>
            <a:ext cx="5691250" cy="2064975"/>
          </a:xfrm>
          <a:prstGeom prst="rect">
            <a:avLst/>
          </a:prstGeom>
          <a:noFill/>
          <a:ln>
            <a:noFill/>
          </a:ln>
        </p:spPr>
      </p:pic>
      <p:sp>
        <p:nvSpPr>
          <p:cNvPr id="171" name="Google Shape;171;ge88b30a152_0_30"/>
          <p:cNvSpPr txBox="1"/>
          <p:nvPr/>
        </p:nvSpPr>
        <p:spPr>
          <a:xfrm>
            <a:off x="6478375" y="2749500"/>
            <a:ext cx="2256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Pieces for the following boards in the squares.</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e88b30a152_0_35"/>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Screen Shot 6</a:t>
            </a:r>
            <a:endParaRPr/>
          </a:p>
        </p:txBody>
      </p:sp>
      <p:pic>
        <p:nvPicPr>
          <p:cNvPr id="177" name="Google Shape;177;ge88b30a152_0_35"/>
          <p:cNvPicPr preferRelativeResize="0"/>
          <p:nvPr/>
        </p:nvPicPr>
        <p:blipFill>
          <a:blip r:embed="rId3">
            <a:alphaModFix/>
          </a:blip>
          <a:stretch>
            <a:fillRect/>
          </a:stretch>
        </p:blipFill>
        <p:spPr>
          <a:xfrm>
            <a:off x="137825" y="2009500"/>
            <a:ext cx="5092725" cy="1433150"/>
          </a:xfrm>
          <a:prstGeom prst="rect">
            <a:avLst/>
          </a:prstGeom>
          <a:noFill/>
          <a:ln>
            <a:noFill/>
          </a:ln>
        </p:spPr>
      </p:pic>
      <p:sp>
        <p:nvSpPr>
          <p:cNvPr id="178" name="Google Shape;178;ge88b30a152_0_35"/>
          <p:cNvSpPr txBox="1"/>
          <p:nvPr/>
        </p:nvSpPr>
        <p:spPr>
          <a:xfrm>
            <a:off x="6434825" y="2270700"/>
            <a:ext cx="1704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Drawing the </a:t>
            </a:r>
            <a:r>
              <a:rPr lang="en">
                <a:latin typeface="Roboto"/>
                <a:ea typeface="Roboto"/>
                <a:cs typeface="Roboto"/>
                <a:sym typeface="Roboto"/>
              </a:rPr>
              <a:t>following</a:t>
            </a:r>
            <a:r>
              <a:rPr lang="en">
                <a:latin typeface="Roboto"/>
                <a:ea typeface="Roboto"/>
                <a:cs typeface="Roboto"/>
                <a:sym typeface="Roboto"/>
              </a:rPr>
              <a:t> square in the board.</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e88b30a152_0_47"/>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Screen Shot 7</a:t>
            </a:r>
            <a:endParaRPr/>
          </a:p>
        </p:txBody>
      </p:sp>
      <p:pic>
        <p:nvPicPr>
          <p:cNvPr id="184" name="Google Shape;184;ge88b30a152_0_47"/>
          <p:cNvPicPr preferRelativeResize="0"/>
          <p:nvPr/>
        </p:nvPicPr>
        <p:blipFill>
          <a:blip r:embed="rId3">
            <a:alphaModFix/>
          </a:blip>
          <a:stretch>
            <a:fillRect/>
          </a:stretch>
        </p:blipFill>
        <p:spPr>
          <a:xfrm>
            <a:off x="101600" y="1796400"/>
            <a:ext cx="5610225" cy="1857375"/>
          </a:xfrm>
          <a:prstGeom prst="rect">
            <a:avLst/>
          </a:prstGeom>
          <a:noFill/>
          <a:ln>
            <a:noFill/>
          </a:ln>
        </p:spPr>
      </p:pic>
      <p:sp>
        <p:nvSpPr>
          <p:cNvPr id="185" name="Google Shape;185;ge88b30a152_0_47"/>
          <p:cNvSpPr txBox="1"/>
          <p:nvPr/>
        </p:nvSpPr>
        <p:spPr>
          <a:xfrm>
            <a:off x="6369525" y="2335975"/>
            <a:ext cx="2089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Using all the pieces with the row and the column.</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ctrTitle"/>
          </p:nvPr>
        </p:nvSpPr>
        <p:spPr>
          <a:xfrm>
            <a:off x="390525" y="873549"/>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t>Github /Drive link</a:t>
            </a:r>
            <a:endParaRPr/>
          </a:p>
        </p:txBody>
      </p:sp>
      <p:sp>
        <p:nvSpPr>
          <p:cNvPr id="73" name="Google Shape;73;p2"/>
          <p:cNvSpPr txBox="1"/>
          <p:nvPr>
            <p:ph idx="1" type="subTitle"/>
          </p:nvPr>
        </p:nvSpPr>
        <p:spPr>
          <a:xfrm>
            <a:off x="390525" y="257175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4800"/>
              <a:t>Trello board or PM link</a:t>
            </a:r>
            <a:endParaRPr sz="4800"/>
          </a:p>
        </p:txBody>
      </p:sp>
      <p:sp>
        <p:nvSpPr>
          <p:cNvPr id="74" name="Google Shape;74;p2"/>
          <p:cNvSpPr txBox="1"/>
          <p:nvPr>
            <p:ph idx="1" type="subTitle"/>
          </p:nvPr>
        </p:nvSpPr>
        <p:spPr>
          <a:xfrm>
            <a:off x="390525" y="3837051"/>
            <a:ext cx="8222100" cy="4329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lt1"/>
              </a:buClr>
              <a:buSzPts val="1800"/>
              <a:buNone/>
            </a:pPr>
            <a:r>
              <a:rPr b="1" i="1" lang="en"/>
              <a:t>You MUST provide evidence showing how the problem has been decomposed, how the components have been developed and trialled, and of how they have been assembled and tested to create a final, working outcome.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e88b30a152_0_5"/>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Screen Shot 8</a:t>
            </a:r>
            <a:endParaRPr/>
          </a:p>
        </p:txBody>
      </p:sp>
      <p:pic>
        <p:nvPicPr>
          <p:cNvPr id="191" name="Google Shape;191;ge88b30a152_0_5"/>
          <p:cNvPicPr preferRelativeResize="0"/>
          <p:nvPr/>
        </p:nvPicPr>
        <p:blipFill>
          <a:blip r:embed="rId3">
            <a:alphaModFix/>
          </a:blip>
          <a:stretch>
            <a:fillRect/>
          </a:stretch>
        </p:blipFill>
        <p:spPr>
          <a:xfrm>
            <a:off x="194075" y="1260975"/>
            <a:ext cx="4244350" cy="3157075"/>
          </a:xfrm>
          <a:prstGeom prst="rect">
            <a:avLst/>
          </a:prstGeom>
          <a:noFill/>
          <a:ln>
            <a:noFill/>
          </a:ln>
        </p:spPr>
      </p:pic>
      <p:sp>
        <p:nvSpPr>
          <p:cNvPr id="192" name="Google Shape;192;ge88b30a152_0_5"/>
          <p:cNvSpPr txBox="1"/>
          <p:nvPr/>
        </p:nvSpPr>
        <p:spPr>
          <a:xfrm>
            <a:off x="5237800" y="2531713"/>
            <a:ext cx="3119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Importing pygame and the width and the height with the </a:t>
            </a:r>
            <a:r>
              <a:rPr lang="en">
                <a:latin typeface="Roboto"/>
                <a:ea typeface="Roboto"/>
                <a:cs typeface="Roboto"/>
                <a:sym typeface="Roboto"/>
              </a:rPr>
              <a:t>board.</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7"/>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Project management: Applied</a:t>
            </a:r>
            <a:endParaRPr/>
          </a:p>
        </p:txBody>
      </p:sp>
      <p:sp>
        <p:nvSpPr>
          <p:cNvPr id="198" name="Google Shape;198;p7"/>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Record evidence that you have used your project management </a:t>
            </a:r>
            <a:r>
              <a:rPr lang="en" u="sng"/>
              <a:t>tools</a:t>
            </a:r>
            <a:r>
              <a:rPr lang="en"/>
              <a:t> to manage the development of your outcome.</a:t>
            </a:r>
            <a:endParaRPr/>
          </a:p>
          <a:p>
            <a:pPr indent="0" lvl="0" marL="0" rtl="0" algn="l">
              <a:lnSpc>
                <a:spcPct val="115000"/>
              </a:lnSpc>
              <a:spcBef>
                <a:spcPts val="1600"/>
              </a:spcBef>
              <a:spcAft>
                <a:spcPts val="0"/>
              </a:spcAft>
              <a:buSzPts val="1800"/>
              <a:buNone/>
            </a:pPr>
            <a:r>
              <a:rPr lang="en"/>
              <a:t>Record evidence that you have used your project management </a:t>
            </a:r>
            <a:r>
              <a:rPr lang="en" u="sng"/>
              <a:t>techniques</a:t>
            </a:r>
            <a:r>
              <a:rPr lang="en"/>
              <a:t> to manage the development of your outcome.</a:t>
            </a:r>
            <a:endParaRPr/>
          </a:p>
          <a:p>
            <a:pPr indent="0" lvl="0" marL="0" rtl="0" algn="l">
              <a:lnSpc>
                <a:spcPct val="115000"/>
              </a:lnSpc>
              <a:spcBef>
                <a:spcPts val="1600"/>
              </a:spcBef>
              <a:spcAft>
                <a:spcPts val="1600"/>
              </a:spcAft>
              <a:buSzPts val="1800"/>
              <a:buNone/>
            </a:pPr>
            <a:r>
              <a:rPr lang="en"/>
              <a:t>Record evidence that you have used version control tools to manage the development of your outcome.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ea1d580d93_0_5"/>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Management</a:t>
            </a:r>
            <a:endParaRPr/>
          </a:p>
        </p:txBody>
      </p:sp>
      <p:sp>
        <p:nvSpPr>
          <p:cNvPr id="204" name="Google Shape;204;gea1d580d93_0_5"/>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project </a:t>
            </a:r>
            <a:r>
              <a:rPr lang="en"/>
              <a:t>management was the key essential thing to this project because I really had to manage all of my time into one thing and had to focus</a:t>
            </a:r>
            <a:r>
              <a:rPr lang="en"/>
              <a:t> the </a:t>
            </a:r>
            <a:r>
              <a:rPr lang="en"/>
              <a:t>outcomes</a:t>
            </a:r>
            <a:r>
              <a:rPr lang="en"/>
              <a:t> of </a:t>
            </a:r>
            <a:r>
              <a:rPr lang="en"/>
              <a:t>what</a:t>
            </a:r>
            <a:r>
              <a:rPr lang="en"/>
              <a:t> components I had to work on at the end and this had made me to work twice as hard. Each screenshot I have taken above had to be coded </a:t>
            </a:r>
            <a:r>
              <a:rPr lang="en"/>
              <a:t>within</a:t>
            </a:r>
            <a:r>
              <a:rPr lang="en"/>
              <a:t> specific time frame or else it wouldn’t have amde it through. I had to divide the section above to the most essen</a:t>
            </a:r>
            <a:r>
              <a:rPr lang="en"/>
              <a:t>tial parts, in this case it </a:t>
            </a:r>
            <a:r>
              <a:rPr lang="en"/>
              <a:t>would</a:t>
            </a:r>
            <a:r>
              <a:rPr lang="en"/>
              <a:t> have been the board file where the most work had been done top improve and upgrade the checker board.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9"/>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Relevant Implications</a:t>
            </a:r>
            <a:endParaRPr/>
          </a:p>
        </p:txBody>
      </p:sp>
      <p:sp>
        <p:nvSpPr>
          <p:cNvPr id="210" name="Google Shape;210;p9"/>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i="1" lang="en"/>
              <a:t>Explain the relevant implications here.  Please </a:t>
            </a:r>
            <a:r>
              <a:rPr i="1" lang="en" u="sng">
                <a:solidFill>
                  <a:schemeClr val="hlink"/>
                </a:solidFill>
                <a:hlinkClick r:id="rId3"/>
              </a:rPr>
              <a:t>watch this video </a:t>
            </a:r>
            <a:r>
              <a:rPr i="1" lang="en"/>
              <a:t>to learn how to do this.</a:t>
            </a:r>
            <a:endParaRPr/>
          </a:p>
          <a:p>
            <a:pPr indent="0" lvl="0" marL="0" rtl="0" algn="l">
              <a:lnSpc>
                <a:spcPct val="115000"/>
              </a:lnSpc>
              <a:spcBef>
                <a:spcPts val="0"/>
              </a:spcBef>
              <a:spcAft>
                <a:spcPts val="0"/>
              </a:spcAft>
              <a:buSzPts val="1800"/>
              <a:buNone/>
            </a:pPr>
            <a:r>
              <a:rPr lang="en"/>
              <a:t>Explain the Implications that are relevant to your outcome.</a:t>
            </a:r>
            <a:endParaRPr/>
          </a:p>
          <a:p>
            <a:pPr indent="0" lvl="0" marL="0" rtl="0" algn="l">
              <a:lnSpc>
                <a:spcPct val="115000"/>
              </a:lnSpc>
              <a:spcBef>
                <a:spcPts val="1600"/>
              </a:spcBef>
              <a:spcAft>
                <a:spcPts val="1600"/>
              </a:spcAft>
              <a:buSzPts val="1800"/>
              <a:buNone/>
            </a:pPr>
            <a:r>
              <a:rPr lang="en"/>
              <a:t>Record evidence that you have addressed the Implications that are relevant to your outcome.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e6fa18217a_0_0"/>
          <p:cNvSpPr txBox="1"/>
          <p:nvPr>
            <p:ph type="title"/>
          </p:nvPr>
        </p:nvSpPr>
        <p:spPr>
          <a:xfrm>
            <a:off x="225725" y="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Relevant Implication 1:Privacy</a:t>
            </a:r>
            <a:endParaRPr/>
          </a:p>
        </p:txBody>
      </p:sp>
      <p:sp>
        <p:nvSpPr>
          <p:cNvPr id="216" name="Google Shape;216;ge6fa18217a_0_0"/>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decided on taking Privacy as one of the implication because this one was very easy to talk about in my project that I had made. I had kept people’s privacy as a must when i was making my project </a:t>
            </a:r>
            <a:r>
              <a:rPr lang="en"/>
              <a:t>because</a:t>
            </a:r>
            <a:r>
              <a:rPr lang="en"/>
              <a:t> I didn’t want my customers to think that </a:t>
            </a:r>
            <a:r>
              <a:rPr lang="en"/>
              <a:t>their</a:t>
            </a:r>
            <a:r>
              <a:rPr lang="en"/>
              <a:t> private information werent being shown to outer networks. A example of this would have been not asking their names for when they are playing the Game because I didnt want anyone else </a:t>
            </a:r>
            <a:r>
              <a:rPr lang="en"/>
              <a:t>knowing</a:t>
            </a:r>
            <a:r>
              <a:rPr lang="en"/>
              <a:t> who was playing the </a:t>
            </a:r>
            <a:r>
              <a:rPr lang="en"/>
              <a:t>particular</a:t>
            </a:r>
            <a:r>
              <a:rPr lang="en"/>
              <a:t> game so any </a:t>
            </a:r>
            <a:r>
              <a:rPr lang="en"/>
              <a:t>anonymous</a:t>
            </a:r>
            <a:r>
              <a:rPr lang="en"/>
              <a:t> </a:t>
            </a:r>
            <a:r>
              <a:rPr lang="en"/>
              <a:t>player</a:t>
            </a:r>
            <a:r>
              <a:rPr lang="en"/>
              <a:t> could have played it. In my project I havent asked for any of their personal information such as location which may make some of the </a:t>
            </a:r>
            <a:r>
              <a:rPr lang="en"/>
              <a:t>viewers quite distured and quite uncomfortable without them giving their consent.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e6fa18217a_0_5"/>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Relevant Implication 2:Usability</a:t>
            </a:r>
            <a:endParaRPr/>
          </a:p>
        </p:txBody>
      </p:sp>
      <p:sp>
        <p:nvSpPr>
          <p:cNvPr id="222" name="Google Shape;222;ge6fa18217a_0_5"/>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t>second Implication I had decide on was Usability, this was because i wanted to talk about how easy my program was to run for the my audience.This was a great implication to talk about because this had helped me in talking about how easy and quick my program to talk about. My program was simple in just running the program and playing the game without any hassle. I feel that I hadn’t think about the components like consistency because that might become a very big factor in the audience way of using the game. In example if one person get’s it slower then the other person then they might lose the interest in playing the game.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e9c8fc232e_0_0"/>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Relevant Implication 3: Accessibility</a:t>
            </a:r>
            <a:endParaRPr/>
          </a:p>
        </p:txBody>
      </p:sp>
      <p:sp>
        <p:nvSpPr>
          <p:cNvPr id="228" name="Google Shape;228;ge9c8fc232e_0_0"/>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decided on taking Acessibility as a factor in my </a:t>
            </a:r>
            <a:r>
              <a:rPr lang="en"/>
              <a:t>project because I felt that my checkers project was really easy to be accessible and was easy for my target audience of any ages. They wouldn’t have to worry about so much of the complex access to the game instead tehy would just click a button and easily access the document.</a:t>
            </a:r>
            <a:r>
              <a:rPr lang="en"/>
              <a:t> I feel like I hadn’t taken consideration of People with </a:t>
            </a:r>
            <a:r>
              <a:rPr lang="en"/>
              <a:t>disabilities</a:t>
            </a:r>
            <a:r>
              <a:rPr lang="en"/>
              <a:t> and probelmems such as colour blind people who would have really hard time keeping up with the problems of how a colour blind person would see the different coulours displayed on the screen.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e85fdc8ff0_0_0"/>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Relevent Implication 4: Health and Safety</a:t>
            </a:r>
            <a:endParaRPr/>
          </a:p>
        </p:txBody>
      </p:sp>
      <p:sp>
        <p:nvSpPr>
          <p:cNvPr id="234" name="Google Shape;234;ge85fdc8ff0_0_0"/>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my under</a:t>
            </a:r>
            <a:r>
              <a:rPr lang="en"/>
              <a:t>standing in this project I had kept a good understanding of the health and safety conditions because no part of my project contains any type of inappropriate images which could disturb the thinking to my </a:t>
            </a:r>
            <a:r>
              <a:rPr lang="en"/>
              <a:t>audience</a:t>
            </a:r>
            <a:r>
              <a:rPr lang="en"/>
              <a:t>. I haven’t use any extreme bright coulours which could cause eye strain to people and make them have a </a:t>
            </a:r>
            <a:r>
              <a:rPr lang="en"/>
              <a:t>tough</a:t>
            </a:r>
            <a:r>
              <a:rPr lang="en"/>
              <a:t> time ssing the image after a while.It is </a:t>
            </a:r>
            <a:r>
              <a:rPr lang="en"/>
              <a:t>completely</a:t>
            </a:r>
            <a:r>
              <a:rPr lang="en"/>
              <a:t> safe to any one and causes no </a:t>
            </a:r>
            <a:r>
              <a:rPr lang="en"/>
              <a:t>problem</a:t>
            </a:r>
            <a:r>
              <a:rPr lang="en"/>
              <a:t> to a person’s physical and emtal health.</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0"/>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Evaluate</a:t>
            </a:r>
            <a:endParaRPr/>
          </a:p>
        </p:txBody>
      </p:sp>
      <p:sp>
        <p:nvSpPr>
          <p:cNvPr id="240" name="Google Shape;240;p10"/>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Discuss how the information from planning, testing and trialling of components assisted in the development of a high-quality outcome.</a:t>
            </a:r>
            <a:endParaRPr/>
          </a:p>
          <a:p>
            <a:pPr indent="0" lvl="0" marL="0" rtl="0" algn="l">
              <a:lnSpc>
                <a:spcPct val="115000"/>
              </a:lnSpc>
              <a:spcBef>
                <a:spcPts val="1600"/>
              </a:spcBef>
              <a:spcAft>
                <a:spcPts val="1600"/>
              </a:spcAft>
              <a:buSzPts val="1800"/>
              <a:buNone/>
            </a:pPr>
            <a:r>
              <a:rPr lang="en" sz="1300"/>
              <a:t>To </a:t>
            </a:r>
            <a:r>
              <a:rPr lang="en" sz="1300"/>
              <a:t>conclude</a:t>
            </a:r>
            <a:r>
              <a:rPr lang="en" sz="1300"/>
              <a:t> </a:t>
            </a:r>
            <a:r>
              <a:rPr lang="en" sz="1300"/>
              <a:t>everything, I thought that I had worked really well and hard to make the project and I was well happy for making the board and the pieces to appear. My planning and time management was allright, I think I had lost control over the time management strategy and slowly some of my parts of my program were a bit missing but I tried my best to commit to the task and was really happy for the end result. I was truly happy about the trialing process I had done so many times to make my program look and feel better and better to my audience.My planning was done extremely well I thought, I had designated each oif the tasks in the particular time frame and mostly I had met the limits of finishing the task. The only thing I would mostly work on next time would be Time Management.</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3"/>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Project management: Setup</a:t>
            </a:r>
            <a:endParaRPr/>
          </a:p>
        </p:txBody>
      </p:sp>
      <p:sp>
        <p:nvSpPr>
          <p:cNvPr id="80" name="Google Shape;80;p3"/>
          <p:cNvSpPr txBox="1"/>
          <p:nvPr>
            <p:ph idx="1" type="body"/>
          </p:nvPr>
        </p:nvSpPr>
        <p:spPr>
          <a:xfrm>
            <a:off x="212775" y="995275"/>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1.)Record evidence that you have setup project management </a:t>
            </a:r>
            <a:r>
              <a:rPr lang="en" u="sng"/>
              <a:t>tools</a:t>
            </a:r>
            <a:r>
              <a:rPr lang="en"/>
              <a:t> to manage the development of your outcome.</a:t>
            </a:r>
            <a:endParaRPr/>
          </a:p>
          <a:p>
            <a:pPr indent="0" lvl="0" marL="0" rtl="0" algn="l">
              <a:lnSpc>
                <a:spcPct val="115000"/>
              </a:lnSpc>
              <a:spcBef>
                <a:spcPts val="1600"/>
              </a:spcBef>
              <a:spcAft>
                <a:spcPts val="0"/>
              </a:spcAft>
              <a:buSzPts val="1800"/>
              <a:buNone/>
            </a:pPr>
            <a:r>
              <a:rPr lang="en"/>
              <a:t>2.)Record evidence that you have chosen project management </a:t>
            </a:r>
            <a:r>
              <a:rPr lang="en" u="sng"/>
              <a:t>techniques</a:t>
            </a:r>
            <a:r>
              <a:rPr lang="en"/>
              <a:t> to manage the development of your outcome.</a:t>
            </a:r>
            <a:endParaRPr/>
          </a:p>
          <a:p>
            <a:pPr indent="0" lvl="0" marL="0" rtl="0" algn="l">
              <a:lnSpc>
                <a:spcPct val="115000"/>
              </a:lnSpc>
              <a:spcBef>
                <a:spcPts val="1600"/>
              </a:spcBef>
              <a:spcAft>
                <a:spcPts val="0"/>
              </a:spcAft>
              <a:buSzPts val="1800"/>
              <a:buNone/>
            </a:pPr>
            <a:r>
              <a:rPr lang="en"/>
              <a:t>3.)Record evidence that you have setup/ chosen version control tools/techniques to manage the development of your outcome.</a:t>
            </a:r>
            <a:endParaRPr/>
          </a:p>
          <a:p>
            <a:pPr indent="0" lvl="0" marL="0" rtl="0" algn="l">
              <a:lnSpc>
                <a:spcPct val="115000"/>
              </a:lnSpc>
              <a:spcBef>
                <a:spcPts val="1600"/>
              </a:spcBef>
              <a:spcAft>
                <a:spcPts val="1600"/>
              </a:spcAft>
              <a:buSzPts val="1800"/>
              <a:buNone/>
            </a:pPr>
            <a:r>
              <a:rPr lang="en"/>
              <a:t>4.)Explain why you believe that these tools and techniques are appropriate for the development of your outcome.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e656b302fe_0_6"/>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Monday.com </a:t>
            </a:r>
            <a:r>
              <a:rPr lang="en"/>
              <a:t>techniques I worked with</a:t>
            </a:r>
            <a:r>
              <a:rPr lang="en"/>
              <a:t>?</a:t>
            </a:r>
            <a:endParaRPr/>
          </a:p>
        </p:txBody>
      </p:sp>
      <p:sp>
        <p:nvSpPr>
          <p:cNvPr id="86" name="Google Shape;86;ge656b302fe_0_6"/>
          <p:cNvSpPr txBox="1"/>
          <p:nvPr>
            <p:ph idx="1" type="body"/>
          </p:nvPr>
        </p:nvSpPr>
        <p:spPr>
          <a:xfrm>
            <a:off x="225725" y="1072975"/>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t>technique</a:t>
            </a:r>
            <a:r>
              <a:rPr lang="en"/>
              <a:t> in the monday.com I used in the following were the </a:t>
            </a:r>
            <a:r>
              <a:rPr lang="en"/>
              <a:t>breakdown</a:t>
            </a:r>
            <a:r>
              <a:rPr lang="en"/>
              <a:t> of the week as I made a date of deadline in the column in the side of the week and I wanted to dop something about the in the trialing and it was quite easy to make in a way </a:t>
            </a:r>
            <a:r>
              <a:rPr lang="en"/>
              <a:t>because</a:t>
            </a:r>
            <a:r>
              <a:rPr lang="en"/>
              <a:t> it had helped me in making the best outcome for m planning process.I had to set up a reminder in each of the weeks to tell me if I was going on track with all of the procedures and how much timeline i would have to complete the project fully by a desi</a:t>
            </a:r>
            <a:r>
              <a:rPr lang="en"/>
              <a:t>gnated deadline. Time, it was a component that I had so much of so I had to designate each of the task in a colum so i knew which one would eb the most important to work with first.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6666"/>
        </a:solidFill>
      </p:bgPr>
    </p:bg>
    <p:spTree>
      <p:nvGrpSpPr>
        <p:cNvPr id="90" name="Shape 90"/>
        <p:cNvGrpSpPr/>
        <p:nvPr/>
      </p:nvGrpSpPr>
      <p:grpSpPr>
        <a:xfrm>
          <a:off x="0" y="0"/>
          <a:ext cx="0" cy="0"/>
          <a:chOff x="0" y="0"/>
          <a:chExt cx="0" cy="0"/>
        </a:xfrm>
      </p:grpSpPr>
      <p:sp>
        <p:nvSpPr>
          <p:cNvPr id="91" name="Google Shape;91;ge6373047a7_0_0"/>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1.)Planning For the Checkers Project</a:t>
            </a:r>
            <a:endParaRPr/>
          </a:p>
        </p:txBody>
      </p:sp>
      <p:pic>
        <p:nvPicPr>
          <p:cNvPr id="92" name="Google Shape;92;ge6373047a7_0_0"/>
          <p:cNvPicPr preferRelativeResize="0"/>
          <p:nvPr/>
        </p:nvPicPr>
        <p:blipFill rotWithShape="1">
          <a:blip r:embed="rId3">
            <a:alphaModFix/>
          </a:blip>
          <a:srcRect b="14944" l="0" r="14944" t="0"/>
          <a:stretch/>
        </p:blipFill>
        <p:spPr>
          <a:xfrm>
            <a:off x="0" y="829175"/>
            <a:ext cx="9143999" cy="4314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e6373047a7_0_6"/>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Planning for The Project</a:t>
            </a:r>
            <a:endParaRPr/>
          </a:p>
        </p:txBody>
      </p:sp>
      <p:sp>
        <p:nvSpPr>
          <p:cNvPr id="98" name="Google Shape;98;ge6373047a7_0_6"/>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had used Monday.com to plan all the different stages of my program and the different weeks I was going to work on it.I had taken a decision on my self to divide the work in 4 weeks where making the most priorioty part at the end and the most easiest one at the start.This strategie had helped me to just keep me on track Monday.com was quite a bit difficult because I had to login into the website everytime and sometimes it would log me out and wouldn’t let me  edit the planning.The calender was really good for planning as it highl;ighted as a different necessity of each week because I had to know which was the most  essential so I could highlight in a different colour and plan before hand before hand so I knew that I wouldn’t run out of time and then that made me know that I was time Managing and knew what I had to do.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Decomposing outcome</a:t>
            </a:r>
            <a:endParaRPr/>
          </a:p>
        </p:txBody>
      </p:sp>
      <p:sp>
        <p:nvSpPr>
          <p:cNvPr id="104" name="Google Shape;104;p4"/>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Record evidence that you have broken the outcome into smaller components.</a:t>
            </a:r>
            <a:endParaRPr/>
          </a:p>
          <a:p>
            <a:pPr indent="0" lvl="0" marL="0" rtl="0" algn="l">
              <a:lnSpc>
                <a:spcPct val="115000"/>
              </a:lnSpc>
              <a:spcBef>
                <a:spcPts val="1600"/>
              </a:spcBef>
              <a:spcAft>
                <a:spcPts val="1600"/>
              </a:spcAft>
              <a:buSzPts val="1800"/>
              <a:buNone/>
            </a:pPr>
            <a:r>
              <a:t/>
            </a:r>
            <a:endParaRPr/>
          </a:p>
        </p:txBody>
      </p:sp>
      <p:pic>
        <p:nvPicPr>
          <p:cNvPr id="105" name="Google Shape;105;p4"/>
          <p:cNvPicPr preferRelativeResize="0"/>
          <p:nvPr/>
        </p:nvPicPr>
        <p:blipFill>
          <a:blip r:embed="rId3">
            <a:alphaModFix/>
          </a:blip>
          <a:stretch>
            <a:fillRect/>
          </a:stretch>
        </p:blipFill>
        <p:spPr>
          <a:xfrm>
            <a:off x="72550" y="1479950"/>
            <a:ext cx="4613900" cy="3453175"/>
          </a:xfrm>
          <a:prstGeom prst="rect">
            <a:avLst/>
          </a:prstGeom>
          <a:noFill/>
          <a:ln>
            <a:noFill/>
          </a:ln>
        </p:spPr>
      </p:pic>
      <p:sp>
        <p:nvSpPr>
          <p:cNvPr id="106" name="Google Shape;106;p4"/>
          <p:cNvSpPr txBox="1"/>
          <p:nvPr/>
        </p:nvSpPr>
        <p:spPr>
          <a:xfrm>
            <a:off x="4846050" y="1508950"/>
            <a:ext cx="42981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In this project i had to make do small components one by one so that I could make my end product. I had divided my </a:t>
            </a:r>
            <a:r>
              <a:rPr lang="en" sz="1300">
                <a:latin typeface="Roboto"/>
                <a:ea typeface="Roboto"/>
                <a:cs typeface="Roboto"/>
                <a:sym typeface="Roboto"/>
              </a:rPr>
              <a:t>components</a:t>
            </a:r>
            <a:r>
              <a:rPr lang="en" sz="1300">
                <a:latin typeface="Roboto"/>
                <a:ea typeface="Roboto"/>
                <a:cs typeface="Roboto"/>
                <a:sym typeface="Roboto"/>
              </a:rPr>
              <a:t> in 5 section </a:t>
            </a:r>
            <a:r>
              <a:rPr lang="en" sz="1300">
                <a:latin typeface="Roboto"/>
                <a:ea typeface="Roboto"/>
                <a:cs typeface="Roboto"/>
                <a:sym typeface="Roboto"/>
              </a:rPr>
              <a:t>which consisted of the following:</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Piece</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Number</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Game</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Board</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Main</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rPr lang="en" sz="1300">
                <a:latin typeface="Roboto"/>
                <a:ea typeface="Roboto"/>
                <a:cs typeface="Roboto"/>
                <a:sym typeface="Roboto"/>
              </a:rPr>
              <a:t>Out of all all of these I had designated a limited amount of time on each of them as all of them had to be right and accurate for the project to run smoothly.</a:t>
            </a:r>
            <a:endParaRPr sz="13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Trialling components</a:t>
            </a:r>
            <a:endParaRPr/>
          </a:p>
        </p:txBody>
      </p:sp>
      <p:sp>
        <p:nvSpPr>
          <p:cNvPr id="112" name="Google Shape;112;p5"/>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Record evidence that you have trialled components. Show that you gathered information to inform your decision making.</a:t>
            </a:r>
            <a:endParaRPr/>
          </a:p>
          <a:p>
            <a:pPr indent="0" lvl="0" marL="0" rtl="0" algn="l">
              <a:lnSpc>
                <a:spcPct val="115000"/>
              </a:lnSpc>
              <a:spcBef>
                <a:spcPts val="1600"/>
              </a:spcBef>
              <a:spcAft>
                <a:spcPts val="0"/>
              </a:spcAft>
              <a:buSzPts val="1800"/>
              <a:buNone/>
            </a:pPr>
            <a:r>
              <a:rPr lang="en"/>
              <a:t>Record evidence that you have trialled multiple components and have selected those most suitable.</a:t>
            </a:r>
            <a:endParaRPr/>
          </a:p>
          <a:p>
            <a:pPr indent="0" lvl="0" marL="0" rtl="0" algn="l">
              <a:lnSpc>
                <a:spcPct val="115000"/>
              </a:lnSpc>
              <a:spcBef>
                <a:spcPts val="1600"/>
              </a:spcBef>
              <a:spcAft>
                <a:spcPts val="1600"/>
              </a:spcAft>
              <a:buSzPts val="1800"/>
              <a:buNone/>
            </a:pPr>
            <a:r>
              <a:rPr lang="en"/>
              <a:t>Record evidence that you have used information from trialling appropriately to improve the functionality of the outcome.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eb582854df_0_0"/>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Trialing Components</a:t>
            </a:r>
            <a:endParaRPr/>
          </a:p>
        </p:txBody>
      </p:sp>
      <p:sp>
        <p:nvSpPr>
          <p:cNvPr id="118" name="Google Shape;118;geb582854df_0_0"/>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my trialing components in the program was the idea of </a:t>
            </a:r>
            <a:r>
              <a:rPr lang="en"/>
              <a:t>understanding</a:t>
            </a:r>
            <a:r>
              <a:rPr lang="en"/>
              <a:t> which </a:t>
            </a:r>
            <a:r>
              <a:rPr lang="en"/>
              <a:t>different</a:t>
            </a:r>
            <a:r>
              <a:rPr lang="en"/>
              <a:t> components I had to use to make my project worthwhile. As a example was one of them </a:t>
            </a:r>
            <a:r>
              <a:rPr lang="en"/>
              <a:t>about</a:t>
            </a:r>
            <a:r>
              <a:rPr lang="en"/>
              <a:t> colour. I had to choose the right colour for the following pieces so they would be able to </a:t>
            </a:r>
            <a:r>
              <a:rPr lang="en"/>
              <a:t>contrast</a:t>
            </a:r>
            <a:r>
              <a:rPr lang="en"/>
              <a:t> easily with my checkers board. A another trialing component was the different sizes I ahd to consider of how how long should I make </a:t>
            </a:r>
            <a:r>
              <a:rPr lang="en"/>
              <a:t>each</a:t>
            </a:r>
            <a:r>
              <a:rPr lang="en"/>
              <a:t> size square for each unique piece. I hd tried to out a </a:t>
            </a:r>
            <a:r>
              <a:rPr lang="en"/>
              <a:t>variety</a:t>
            </a:r>
            <a:r>
              <a:rPr lang="en"/>
              <a:t> of selections through the week and at teh end of the </a:t>
            </a:r>
            <a:r>
              <a:rPr lang="en"/>
              <a:t>whole</a:t>
            </a:r>
            <a:r>
              <a:rPr lang="en"/>
              <a:t> project I ahd considered the </a:t>
            </a:r>
            <a:r>
              <a:rPr lang="en"/>
              <a:t>ebay</a:t>
            </a:r>
            <a:r>
              <a:rPr lang="en"/>
              <a:t> one which could have contrasted well with the whole project.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FF0000"/>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