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9c48a551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9c48a551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8b9279c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8b9279c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8b9279c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8b9279c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8b9279c7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8b9279c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8b9279c7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8b9279c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aee4d854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aee4d854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aee4d854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aee4d854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9c48a551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9c48a551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aee4d854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aee4d854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aee4d854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aee4d854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a1e3006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a1e3006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a1e3006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a1e3006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a1e30065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a1e30065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a1e30065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a1e30065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a1e30065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a1e30065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63564e72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63564e72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8b9279c7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8b9279c7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8b9279c7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8b9279c7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aee4d85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aee4d85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E06666"/>
        </a:solidFill>
      </p:bgPr>
    </p:bg>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58" name="Shape 58"/>
        <p:cNvGrpSpPr/>
        <p:nvPr/>
      </p:nvGrpSpPr>
      <p:grpSpPr>
        <a:xfrm>
          <a:off x="0" y="0"/>
          <a:ext cx="0" cy="0"/>
          <a:chOff x="0" y="0"/>
          <a:chExt cx="0" cy="0"/>
        </a:xfrm>
      </p:grpSpPr>
      <p:sp>
        <p:nvSpPr>
          <p:cNvPr id="59" name="Google Shape;59;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E06666"/>
        </a:solidFill>
      </p:bgPr>
    </p:bg>
    <p:spTree>
      <p:nvGrpSpPr>
        <p:cNvPr id="15" name="Shape 15"/>
        <p:cNvGrpSpPr/>
        <p:nvPr/>
      </p:nvGrpSpPr>
      <p:grpSpPr>
        <a:xfrm>
          <a:off x="0" y="0"/>
          <a:ext cx="0" cy="0"/>
          <a:chOff x="0" y="0"/>
          <a:chExt cx="0" cy="0"/>
        </a:xfrm>
      </p:grpSpPr>
      <p:sp>
        <p:nvSpPr>
          <p:cNvPr id="16" name="Google Shape;16;p3"/>
          <p:cNvSpPr/>
          <p:nvPr/>
        </p:nvSpPr>
        <p:spPr>
          <a:xfrm flipH="1" rot="10800000">
            <a:off x="0" y="860700"/>
            <a:ext cx="9144000" cy="42828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8478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 name="Google Shape;25;p4"/>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4"/>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2" name="Google Shape;32;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6"/>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6"/>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38" name="Google Shape;38;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7"/>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6" name="Google Shape;46;p8"/>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8" name="Google Shape;48;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9"/>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9"/>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3" name="Google Shape;53;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4" name="Shape 54"/>
        <p:cNvGrpSpPr/>
        <p:nvPr/>
      </p:nvGrpSpPr>
      <p:grpSpPr>
        <a:xfrm>
          <a:off x="0" y="0"/>
          <a:ext cx="0" cy="0"/>
          <a:chOff x="0" y="0"/>
          <a:chExt cx="0" cy="0"/>
        </a:xfrm>
      </p:grpSpPr>
      <p:sp>
        <p:nvSpPr>
          <p:cNvPr id="55" name="Google Shape;55;p10"/>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6" name="Google Shape;56;p10"/>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docs.google.com/document/d/1fiwzRqHb4ZRJvtTYBg8xgfQhCY2V1c0hxE-vyvrB4Q8/edit?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masseyhighschoolnz-my.sharepoint.com/personal/jgottschalk_masseyhigh_school_nz/_layouts/15/onedrive.aspx?id=%2Fpersonal%2Fjgottschalk%5Fmasseyhigh%5Fschool%5Fnz%2FDocuments%2FProjects%2F01%5FTutorials%2F12I%5F91896%5F7%5Fv2%5FAdv%5FProgramming%5FRevisited%2F91896%5F7%5FVideos%2F02%5FRelevant%5FImplications%2Emp4&amp;parent=%2Fpersonal%2Fjgottschalk%5Fmasseyhigh%5Fschool%5Fnz%2FDocuments%2FProjects%2F01%5FTutorials%2F12I%5F91896%5F7%5Fv2%5FAdv%5FProgramming%5FRevisited%2F91896%5F7%5FVideos&amp;originalPath=aHR0cHM6Ly9tYXNzZXloaWdoc2Nob29sbnotbXkuc2hhcmVwb2ludC5jb20vOnY6L2cvcGVyc29uYWwvamdvdHRzY2hhbGtfbWFzc2V5aGlnaF9zY2hvb2xfbnovRVRHVzFaNmZ6anhHbkNJYlFvblVpcDhCbVNaV2g3djYtMzF3N0w5OHdiRzktQT9ydGltZT05SGxJaFMwODJVZw"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DEVELOP AN OUTCOME L2</a:t>
            </a:r>
            <a:endParaRPr/>
          </a:p>
        </p:txBody>
      </p:sp>
      <p:sp>
        <p:nvSpPr>
          <p:cNvPr id="65" name="Google Shape;65;p1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Evidence of Learning Template</a:t>
            </a:r>
            <a:endParaRPr sz="2400"/>
          </a:p>
        </p:txBody>
      </p:sp>
      <p:sp>
        <p:nvSpPr>
          <p:cNvPr id="66" name="Google Shape;66;p12"/>
          <p:cNvSpPr txBox="1"/>
          <p:nvPr>
            <p:ph idx="1" type="subTitle"/>
          </p:nvPr>
        </p:nvSpPr>
        <p:spPr>
          <a:xfrm>
            <a:off x="390525" y="40083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Guess the song quiz</a:t>
            </a:r>
            <a:endParaRPr/>
          </a:p>
          <a:p>
            <a:pPr indent="0" lvl="0" marL="0" rtl="0" algn="l">
              <a:lnSpc>
                <a:spcPct val="100000"/>
              </a:lnSpc>
              <a:spcBef>
                <a:spcPts val="0"/>
              </a:spcBef>
              <a:spcAft>
                <a:spcPts val="0"/>
              </a:spcAft>
              <a:buSzPts val="1800"/>
              <a:buNone/>
            </a:pPr>
            <a:r>
              <a:rPr lang="en" sz="2400"/>
              <a:t>Ava Paynter</a:t>
            </a:r>
            <a:endParaRPr sz="2400"/>
          </a:p>
        </p:txBody>
      </p:sp>
      <p:sp>
        <p:nvSpPr>
          <p:cNvPr id="67" name="Google Shape;67;p12"/>
          <p:cNvSpPr txBox="1"/>
          <p:nvPr>
            <p:ph idx="1" type="subTitle"/>
          </p:nvPr>
        </p:nvSpPr>
        <p:spPr>
          <a:xfrm>
            <a:off x="390525" y="329496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0136628914</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Testing outcome</a:t>
            </a:r>
            <a:endParaRPr/>
          </a:p>
        </p:txBody>
      </p:sp>
      <p:sp>
        <p:nvSpPr>
          <p:cNvPr id="133" name="Google Shape;133;p21"/>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tested your outcome. </a:t>
            </a:r>
            <a:endParaRPr/>
          </a:p>
          <a:p>
            <a:pPr indent="0" lvl="0" marL="0" rtl="0" algn="l">
              <a:lnSpc>
                <a:spcPct val="115000"/>
              </a:lnSpc>
              <a:spcBef>
                <a:spcPts val="0"/>
              </a:spcBef>
              <a:spcAft>
                <a:spcPts val="0"/>
              </a:spcAft>
              <a:buSzPts val="1800"/>
              <a:buNone/>
            </a:pPr>
            <a:r>
              <a:rPr lang="en"/>
              <a:t>Explain how the testing made sure your outcome functions as intended to meet its purpose and requirements. </a:t>
            </a:r>
            <a:endParaRPr/>
          </a:p>
          <a:p>
            <a:pPr indent="0" lvl="0" marL="0" rtl="0" algn="l">
              <a:lnSpc>
                <a:spcPct val="115000"/>
              </a:lnSpc>
              <a:spcBef>
                <a:spcPts val="0"/>
              </a:spcBef>
              <a:spcAft>
                <a:spcPts val="0"/>
              </a:spcAft>
              <a:buSzPts val="1800"/>
              <a:buNone/>
            </a:pPr>
            <a:r>
              <a:rPr lang="en"/>
              <a:t>I have 4 different versions of my </a:t>
            </a:r>
            <a:r>
              <a:rPr lang="en"/>
              <a:t>quiz</a:t>
            </a:r>
            <a:r>
              <a:rPr lang="en"/>
              <a:t> </a:t>
            </a:r>
            <a:endParaRPr/>
          </a:p>
          <a:p>
            <a:pPr indent="-342900" lvl="0" marL="457200" rtl="0" algn="l">
              <a:lnSpc>
                <a:spcPct val="115000"/>
              </a:lnSpc>
              <a:spcBef>
                <a:spcPts val="0"/>
              </a:spcBef>
              <a:spcAft>
                <a:spcPts val="0"/>
              </a:spcAft>
              <a:buSzPts val="1800"/>
              <a:buChar char="●"/>
            </a:pPr>
            <a:r>
              <a:rPr lang="en"/>
              <a:t>First is a basic quiz setup this was my structure that I decided on </a:t>
            </a:r>
            <a:endParaRPr/>
          </a:p>
          <a:p>
            <a:pPr indent="-342900" lvl="0" marL="457200" rtl="0" algn="l">
              <a:lnSpc>
                <a:spcPct val="115000"/>
              </a:lnSpc>
              <a:spcBef>
                <a:spcPts val="0"/>
              </a:spcBef>
              <a:spcAft>
                <a:spcPts val="0"/>
              </a:spcAft>
              <a:buSzPts val="1800"/>
              <a:buChar char="●"/>
            </a:pPr>
            <a:r>
              <a:rPr lang="en"/>
              <a:t>My </a:t>
            </a:r>
            <a:r>
              <a:rPr lang="en"/>
              <a:t>separate</a:t>
            </a:r>
            <a:r>
              <a:rPr lang="en"/>
              <a:t> codes my running song playing and then my running quiz</a:t>
            </a:r>
            <a:endParaRPr/>
          </a:p>
          <a:p>
            <a:pPr indent="-342900" lvl="0" marL="457200" rtl="0" algn="l">
              <a:lnSpc>
                <a:spcPct val="115000"/>
              </a:lnSpc>
              <a:spcBef>
                <a:spcPts val="0"/>
              </a:spcBef>
              <a:spcAft>
                <a:spcPts val="0"/>
              </a:spcAft>
              <a:buSzPts val="1800"/>
              <a:buChar char="●"/>
            </a:pPr>
            <a:r>
              <a:rPr lang="en"/>
              <a:t>Then was my song quiz working </a:t>
            </a:r>
            <a:r>
              <a:rPr lang="en"/>
              <a:t>properly</a:t>
            </a:r>
            <a:r>
              <a:rPr lang="en"/>
              <a:t> </a:t>
            </a:r>
            <a:endParaRPr/>
          </a:p>
          <a:p>
            <a:pPr indent="-342900" lvl="0" marL="457200" rtl="0" algn="l">
              <a:lnSpc>
                <a:spcPct val="115000"/>
              </a:lnSpc>
              <a:spcBef>
                <a:spcPts val="0"/>
              </a:spcBef>
              <a:spcAft>
                <a:spcPts val="0"/>
              </a:spcAft>
              <a:buSzPts val="1800"/>
              <a:buChar char="●"/>
            </a:pPr>
            <a:r>
              <a:rPr lang="en"/>
              <a:t>And then was any </a:t>
            </a:r>
            <a:r>
              <a:rPr lang="en"/>
              <a:t>additional</a:t>
            </a:r>
            <a:r>
              <a:rPr lang="en"/>
              <a:t> code that i changed after feedback </a:t>
            </a:r>
            <a:endParaRPr/>
          </a:p>
          <a:p>
            <a:pPr indent="0" lvl="0" marL="0" rtl="0" algn="l">
              <a:lnSpc>
                <a:spcPct val="115000"/>
              </a:lnSpc>
              <a:spcBef>
                <a:spcPts val="1600"/>
              </a:spcBef>
              <a:spcAft>
                <a:spcPts val="0"/>
              </a:spcAft>
              <a:buSzPts val="1800"/>
              <a:buNone/>
            </a:pPr>
            <a:r>
              <a:rPr lang="en"/>
              <a:t>Record evidence that you have used information from testing appropriately to improve the functionality of the outcome.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outcome - debugging - pep8</a:t>
            </a:r>
            <a:endParaRPr/>
          </a:p>
        </p:txBody>
      </p:sp>
      <p:sp>
        <p:nvSpPr>
          <p:cNvPr id="139" name="Google Shape;139;p22"/>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ss </a:t>
            </a:r>
            <a:endParaRPr/>
          </a:p>
          <a:p>
            <a:pPr indent="0" lvl="0" marL="0" rtl="0" algn="l">
              <a:spcBef>
                <a:spcPts val="0"/>
              </a:spcBef>
              <a:spcAft>
                <a:spcPts val="0"/>
              </a:spcAft>
              <a:buNone/>
            </a:pPr>
            <a:r>
              <a:rPr lang="en"/>
              <a:t>Usability testing- peer testing </a:t>
            </a:r>
            <a:endParaRPr/>
          </a:p>
          <a:p>
            <a:pPr indent="0" lvl="0" marL="0" rtl="0" algn="l">
              <a:spcBef>
                <a:spcPts val="0"/>
              </a:spcBef>
              <a:spcAft>
                <a:spcPts val="0"/>
              </a:spcAft>
              <a:buNone/>
            </a:pPr>
            <a:r>
              <a:rPr lang="en"/>
              <a:t>Code validation </a:t>
            </a:r>
            <a:endParaRPr/>
          </a:p>
          <a:p>
            <a:pPr indent="0" lvl="0" marL="0" rtl="0" algn="l">
              <a:spcBef>
                <a:spcPts val="0"/>
              </a:spcBef>
              <a:spcAft>
                <a:spcPts val="0"/>
              </a:spcAft>
              <a:buNone/>
            </a:pPr>
            <a:r>
              <a:rPr lang="en"/>
              <a:t>Proof reaxing </a:t>
            </a:r>
            <a:endParaRPr/>
          </a:p>
          <a:p>
            <a:pPr indent="0" lvl="0" marL="0" rtl="0" algn="l">
              <a:spcBef>
                <a:spcPts val="0"/>
              </a:spcBef>
              <a:spcAft>
                <a:spcPts val="0"/>
              </a:spcAft>
              <a:buNone/>
            </a:pPr>
            <a:r>
              <a:rPr lang="en"/>
              <a:t>Evaluating against requirments</a:t>
            </a:r>
            <a:endParaRPr/>
          </a:p>
          <a:p>
            <a:pPr indent="0" lvl="0" marL="0" rtl="0" algn="l">
              <a:spcBef>
                <a:spcPts val="0"/>
              </a:spcBef>
              <a:spcAft>
                <a:spcPts val="0"/>
              </a:spcAft>
              <a:buNone/>
            </a:pPr>
            <a:r>
              <a:rPr lang="en"/>
              <a:t>Evualuatimng against relevant </a:t>
            </a:r>
            <a:r>
              <a:rPr lang="en"/>
              <a:t>implications</a:t>
            </a:r>
            <a:r>
              <a:rPr lang="en"/>
              <a:t> </a:t>
            </a:r>
            <a:endParaRPr/>
          </a:p>
          <a:p>
            <a:pPr indent="0" lvl="0" marL="0" rtl="0" algn="l">
              <a:spcBef>
                <a:spcPts val="0"/>
              </a:spcBef>
              <a:spcAft>
                <a:spcPts val="0"/>
              </a:spcAft>
              <a:buNone/>
            </a:pPr>
            <a:r>
              <a:rPr lang="en"/>
              <a:t>Final testing of the code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code </a:t>
            </a:r>
            <a:endParaRPr/>
          </a:p>
        </p:txBody>
      </p:sp>
      <p:sp>
        <p:nvSpPr>
          <p:cNvPr id="145" name="Google Shape;145;p23"/>
          <p:cNvSpPr txBox="1"/>
          <p:nvPr>
            <p:ph idx="1" type="body"/>
          </p:nvPr>
        </p:nvSpPr>
        <p:spPr>
          <a:xfrm>
            <a:off x="142600" y="956400"/>
            <a:ext cx="2224500" cy="38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started with a basic quiz that uses lists. this is the first version of my quiz and the structure of my quiz that I would continue to use.</a:t>
            </a:r>
            <a:endParaRPr/>
          </a:p>
          <a:p>
            <a:pPr indent="0" lvl="0" marL="0" rtl="0" algn="l">
              <a:spcBef>
                <a:spcPts val="0"/>
              </a:spcBef>
              <a:spcAft>
                <a:spcPts val="0"/>
              </a:spcAft>
              <a:buNone/>
            </a:pPr>
            <a:r>
              <a:rPr lang="en"/>
              <a:t>From here on I added all my features  </a:t>
            </a:r>
            <a:endParaRPr/>
          </a:p>
        </p:txBody>
      </p:sp>
      <p:pic>
        <p:nvPicPr>
          <p:cNvPr id="146" name="Google Shape;146;p23"/>
          <p:cNvPicPr preferRelativeResize="0"/>
          <p:nvPr/>
        </p:nvPicPr>
        <p:blipFill>
          <a:blip r:embed="rId3">
            <a:alphaModFix/>
          </a:blip>
          <a:stretch>
            <a:fillRect/>
          </a:stretch>
        </p:blipFill>
        <p:spPr>
          <a:xfrm>
            <a:off x="2440700" y="1215624"/>
            <a:ext cx="6824100" cy="3413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Separate</a:t>
            </a:r>
            <a:r>
              <a:rPr lang="en"/>
              <a:t> </a:t>
            </a:r>
            <a:endParaRPr/>
          </a:p>
        </p:txBody>
      </p:sp>
      <p:sp>
        <p:nvSpPr>
          <p:cNvPr id="152" name="Google Shape;152;p24"/>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when my quiz and music where running, but </a:t>
            </a:r>
            <a:r>
              <a:rPr lang="en"/>
              <a:t>separately</a:t>
            </a:r>
            <a:r>
              <a:rPr lang="en"/>
              <a:t> I still needed to link them together </a:t>
            </a:r>
            <a:endParaRPr/>
          </a:p>
        </p:txBody>
      </p:sp>
      <p:pic>
        <p:nvPicPr>
          <p:cNvPr id="153" name="Google Shape;153;p24"/>
          <p:cNvPicPr preferRelativeResize="0"/>
          <p:nvPr/>
        </p:nvPicPr>
        <p:blipFill>
          <a:blip r:embed="rId3">
            <a:alphaModFix/>
          </a:blip>
          <a:stretch>
            <a:fillRect/>
          </a:stretch>
        </p:blipFill>
        <p:spPr>
          <a:xfrm>
            <a:off x="17575" y="1672300"/>
            <a:ext cx="4554424" cy="3471200"/>
          </a:xfrm>
          <a:prstGeom prst="rect">
            <a:avLst/>
          </a:prstGeom>
          <a:noFill/>
          <a:ln>
            <a:noFill/>
          </a:ln>
        </p:spPr>
      </p:pic>
      <p:pic>
        <p:nvPicPr>
          <p:cNvPr id="154" name="Google Shape;154;p24"/>
          <p:cNvPicPr preferRelativeResize="0"/>
          <p:nvPr/>
        </p:nvPicPr>
        <p:blipFill>
          <a:blip r:embed="rId4">
            <a:alphaModFix/>
          </a:blip>
          <a:stretch>
            <a:fillRect/>
          </a:stretch>
        </p:blipFill>
        <p:spPr>
          <a:xfrm>
            <a:off x="5162442" y="1368750"/>
            <a:ext cx="3706105" cy="36728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code </a:t>
            </a:r>
            <a:endParaRPr/>
          </a:p>
        </p:txBody>
      </p:sp>
      <p:sp>
        <p:nvSpPr>
          <p:cNvPr id="160" name="Google Shape;160;p25"/>
          <p:cNvSpPr txBox="1"/>
          <p:nvPr>
            <p:ph idx="1" type="body"/>
          </p:nvPr>
        </p:nvSpPr>
        <p:spPr>
          <a:xfrm>
            <a:off x="471900" y="956400"/>
            <a:ext cx="4640700" cy="3739200"/>
          </a:xfrm>
          <a:prstGeom prst="rect">
            <a:avLst/>
          </a:prstGeom>
          <a:solidFill>
            <a:schemeClr val="dk2"/>
          </a:solidFill>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1"/>
                </a:solidFill>
                <a:latin typeface="Courier New"/>
                <a:ea typeface="Courier New"/>
                <a:cs typeface="Courier New"/>
                <a:sym typeface="Courier New"/>
              </a:rPr>
              <a:t>def run_quiz(questions):  # runs quiz</a:t>
            </a:r>
            <a:endParaRPr sz="8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800">
                <a:solidFill>
                  <a:srgbClr val="2B2B2B"/>
                </a:solidFill>
                <a:latin typeface="Courier New"/>
                <a:ea typeface="Courier New"/>
                <a:cs typeface="Courier New"/>
                <a:sym typeface="Courier New"/>
              </a:rPr>
              <a:t> </a:t>
            </a:r>
            <a:r>
              <a:rPr lang="en" sz="900">
                <a:solidFill>
                  <a:schemeClr val="lt1"/>
                </a:solidFill>
                <a:latin typeface="Courier New"/>
                <a:ea typeface="Courier New"/>
                <a:cs typeface="Courier New"/>
                <a:sym typeface="Courier New"/>
              </a:rPr>
              <a:t>  score = 0</a:t>
            </a:r>
            <a:endParaRPr sz="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lt1"/>
                </a:solidFill>
                <a:latin typeface="Courier New"/>
                <a:ea typeface="Courier New"/>
                <a:cs typeface="Courier New"/>
                <a:sym typeface="Courier New"/>
              </a:rPr>
              <a:t>   count =0</a:t>
            </a:r>
            <a:endParaRPr sz="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lt1"/>
                </a:solidFill>
                <a:latin typeface="Courier New"/>
                <a:ea typeface="Courier New"/>
                <a:cs typeface="Courier New"/>
                <a:sym typeface="Courier New"/>
              </a:rPr>
              <a:t>   for question in questions:</a:t>
            </a:r>
            <a:endParaRPr sz="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lt1"/>
                </a:solidFill>
                <a:latin typeface="Courier New"/>
                <a:ea typeface="Courier New"/>
                <a:cs typeface="Courier New"/>
                <a:sym typeface="Courier New"/>
              </a:rPr>
              <a:t>       global question_prompts</a:t>
            </a:r>
            <a:endParaRPr sz="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lt1"/>
                </a:solidFill>
                <a:latin typeface="Courier New"/>
                <a:ea typeface="Courier New"/>
                <a:cs typeface="Courier New"/>
                <a:sym typeface="Courier New"/>
              </a:rPr>
              <a:t>       pygame.mixer.init()</a:t>
            </a:r>
            <a:endParaRPr sz="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lt1"/>
                </a:solidFill>
                <a:latin typeface="Courier New"/>
                <a:ea typeface="Courier New"/>
                <a:cs typeface="Courier New"/>
                <a:sym typeface="Courier New"/>
              </a:rPr>
              <a:t>       pygame.mixer.music.load(songs[count])      #orders songs</a:t>
            </a:r>
            <a:endParaRPr sz="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lt1"/>
                </a:solidFill>
                <a:latin typeface="Courier New"/>
                <a:ea typeface="Courier New"/>
                <a:cs typeface="Courier New"/>
                <a:sym typeface="Courier New"/>
              </a:rPr>
              <a:t>       pygame.mixer.music.play()</a:t>
            </a:r>
            <a:endParaRPr sz="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lt1"/>
                </a:solidFill>
                <a:latin typeface="Courier New"/>
                <a:ea typeface="Courier New"/>
                <a:cs typeface="Courier New"/>
                <a:sym typeface="Courier New"/>
              </a:rPr>
              <a:t>       answer = input(question.prompt)  # starts questions</a:t>
            </a:r>
            <a:endParaRPr sz="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lt1"/>
                </a:solidFill>
                <a:latin typeface="Courier New"/>
                <a:ea typeface="Courier New"/>
                <a:cs typeface="Courier New"/>
                <a:sym typeface="Courier New"/>
              </a:rPr>
              <a:t>       if answer == question.answer:     #if user inputs correct answer it will print correct</a:t>
            </a:r>
            <a:endParaRPr sz="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lt1"/>
                </a:solidFill>
                <a:latin typeface="Courier New"/>
                <a:ea typeface="Courier New"/>
                <a:cs typeface="Courier New"/>
                <a:sym typeface="Courier New"/>
              </a:rPr>
              <a:t>           score += 1</a:t>
            </a:r>
            <a:endParaRPr sz="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lt1"/>
                </a:solidFill>
                <a:latin typeface="Courier New"/>
                <a:ea typeface="Courier New"/>
                <a:cs typeface="Courier New"/>
                <a:sym typeface="Courier New"/>
              </a:rPr>
              <a:t>           print("Well done!")    #prints well done</a:t>
            </a:r>
            <a:endParaRPr sz="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lt1"/>
                </a:solidFill>
                <a:latin typeface="Courier New"/>
                <a:ea typeface="Courier New"/>
                <a:cs typeface="Courier New"/>
                <a:sym typeface="Courier New"/>
              </a:rPr>
              <a:t>       else:</a:t>
            </a:r>
            <a:endParaRPr sz="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lt1"/>
                </a:solidFill>
                <a:latin typeface="Courier New"/>
                <a:ea typeface="Courier New"/>
                <a:cs typeface="Courier New"/>
                <a:sym typeface="Courier New"/>
              </a:rPr>
              <a:t>           print("wrong")</a:t>
            </a:r>
            <a:endParaRPr sz="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lt1"/>
                </a:solidFill>
                <a:latin typeface="Courier New"/>
                <a:ea typeface="Courier New"/>
                <a:cs typeface="Courier New"/>
                <a:sym typeface="Courier New"/>
              </a:rPr>
              <a:t>       pygame.mixer.music.stop()</a:t>
            </a:r>
            <a:endParaRPr sz="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lt1"/>
                </a:solidFill>
                <a:latin typeface="Courier New"/>
                <a:ea typeface="Courier New"/>
                <a:cs typeface="Courier New"/>
                <a:sym typeface="Courier New"/>
              </a:rPr>
              <a:t>       count += 1         #adds one to count for songs</a:t>
            </a:r>
            <a:endParaRPr sz="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lt1"/>
                </a:solidFill>
                <a:latin typeface="Courier New"/>
                <a:ea typeface="Courier New"/>
                <a:cs typeface="Courier New"/>
                <a:sym typeface="Courier New"/>
              </a:rPr>
              <a:t>   print("you got", score, "out of", len(questions))     #tells users score</a:t>
            </a:r>
            <a:endParaRPr sz="9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9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700">
              <a:solidFill>
                <a:schemeClr val="lt1"/>
              </a:solidFill>
            </a:endParaRPr>
          </a:p>
        </p:txBody>
      </p:sp>
      <p:sp>
        <p:nvSpPr>
          <p:cNvPr id="161" name="Google Shape;161;p25"/>
          <p:cNvSpPr txBox="1"/>
          <p:nvPr/>
        </p:nvSpPr>
        <p:spPr>
          <a:xfrm>
            <a:off x="5872075" y="1557725"/>
            <a:ext cx="2723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is the def function i wrote to link my score and my </a:t>
            </a:r>
            <a:r>
              <a:rPr lang="en"/>
              <a:t>songs.</a:t>
            </a:r>
            <a:endParaRPr/>
          </a:p>
          <a:p>
            <a:pPr indent="0" lvl="0" marL="0" rtl="0" algn="l">
              <a:spcBef>
                <a:spcPts val="0"/>
              </a:spcBef>
              <a:spcAft>
                <a:spcPts val="0"/>
              </a:spcAft>
              <a:buNone/>
            </a:pPr>
            <a:r>
              <a:rPr lang="en"/>
              <a:t>I did this by adding a count function which worked for my song list so whenever a player answered a question it would add one to the score and the count and move on to the next question and song at the same time.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changed/ final code</a:t>
            </a:r>
            <a:r>
              <a:rPr lang="en"/>
              <a:t> </a:t>
            </a:r>
            <a:endParaRPr/>
          </a:p>
        </p:txBody>
      </p:sp>
      <p:sp>
        <p:nvSpPr>
          <p:cNvPr id="167" name="Google Shape;167;p26"/>
          <p:cNvSpPr txBox="1"/>
          <p:nvPr>
            <p:ph idx="1" type="body"/>
          </p:nvPr>
        </p:nvSpPr>
        <p:spPr>
          <a:xfrm>
            <a:off x="471900" y="934700"/>
            <a:ext cx="3360000" cy="3672900"/>
          </a:xfrm>
          <a:prstGeom prst="rect">
            <a:avLst/>
          </a:prstGeom>
          <a:solidFill>
            <a:srgbClr val="2B2B2B"/>
          </a:solidFill>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1"/>
                </a:solidFill>
                <a:latin typeface="Courier New"/>
                <a:ea typeface="Courier New"/>
                <a:cs typeface="Courier New"/>
                <a:sym typeface="Courier New"/>
              </a:rPr>
              <a:t>def intro():  # def function</a:t>
            </a:r>
            <a:endParaRPr sz="8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lt1"/>
                </a:solidFill>
                <a:latin typeface="Courier New"/>
                <a:ea typeface="Courier New"/>
                <a:cs typeface="Courier New"/>
                <a:sym typeface="Courier New"/>
              </a:rPr>
              <a:t>   invalid = 0</a:t>
            </a:r>
            <a:endParaRPr sz="8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lt1"/>
                </a:solidFill>
                <a:latin typeface="Courier New"/>
                <a:ea typeface="Courier New"/>
                <a:cs typeface="Courier New"/>
                <a:sym typeface="Courier New"/>
              </a:rPr>
              <a:t>   print("Hello welcome to my quiz.")  # welcomes user</a:t>
            </a:r>
            <a:endParaRPr sz="8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8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lt1"/>
                </a:solidFill>
                <a:latin typeface="Courier New"/>
                <a:ea typeface="Courier New"/>
                <a:cs typeface="Courier New"/>
                <a:sym typeface="Courier New"/>
              </a:rPr>
              <a:t>   firstname = input("what's your name?")  # asks user name</a:t>
            </a:r>
            <a:endParaRPr sz="8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8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lt1"/>
                </a:solidFill>
                <a:latin typeface="Courier New"/>
                <a:ea typeface="Courier New"/>
                <a:cs typeface="Courier New"/>
                <a:sym typeface="Courier New"/>
              </a:rPr>
              <a:t> while invalid == 0:</a:t>
            </a:r>
            <a:endParaRPr sz="8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lt1"/>
                </a:solidFill>
                <a:latin typeface="Courier New"/>
                <a:ea typeface="Courier New"/>
                <a:cs typeface="Courier New"/>
                <a:sym typeface="Courier New"/>
              </a:rPr>
              <a:t>       start_answer = input("To start the Quiz(type yes or no)")  # when user presses enter quiz will start</a:t>
            </a:r>
            <a:endParaRPr sz="8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lt1"/>
                </a:solidFill>
                <a:latin typeface="Courier New"/>
                <a:ea typeface="Courier New"/>
                <a:cs typeface="Courier New"/>
                <a:sym typeface="Courier New"/>
              </a:rPr>
              <a:t>       if start_answer == "yes":       #continues quiz if users types yes</a:t>
            </a:r>
            <a:endParaRPr sz="8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lt1"/>
                </a:solidFill>
                <a:latin typeface="Courier New"/>
                <a:ea typeface="Courier New"/>
                <a:cs typeface="Courier New"/>
                <a:sym typeface="Courier New"/>
              </a:rPr>
              <a:t>           invalid = 1</a:t>
            </a:r>
            <a:endParaRPr sz="8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lt1"/>
                </a:solidFill>
                <a:latin typeface="Courier New"/>
                <a:ea typeface="Courier New"/>
                <a:cs typeface="Courier New"/>
                <a:sym typeface="Courier New"/>
              </a:rPr>
              <a:t>           run_quiz(questions)</a:t>
            </a:r>
            <a:endParaRPr sz="8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lt1"/>
                </a:solidFill>
                <a:latin typeface="Courier New"/>
                <a:ea typeface="Courier New"/>
                <a:cs typeface="Courier New"/>
                <a:sym typeface="Courier New"/>
              </a:rPr>
              <a:t>       elif start_answer == "no":   #discontinues quiz if user inputs no</a:t>
            </a:r>
            <a:endParaRPr sz="8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lt1"/>
                </a:solidFill>
                <a:latin typeface="Courier New"/>
                <a:ea typeface="Courier New"/>
                <a:cs typeface="Courier New"/>
                <a:sym typeface="Courier New"/>
              </a:rPr>
              <a:t>           invalid = 2</a:t>
            </a:r>
            <a:endParaRPr sz="8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lt1"/>
                </a:solidFill>
                <a:latin typeface="Courier New"/>
                <a:ea typeface="Courier New"/>
                <a:cs typeface="Courier New"/>
                <a:sym typeface="Courier New"/>
              </a:rPr>
              <a:t>           print("sorry to hear that.")</a:t>
            </a:r>
            <a:endParaRPr sz="8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lt1"/>
                </a:solidFill>
                <a:latin typeface="Courier New"/>
                <a:ea typeface="Courier New"/>
                <a:cs typeface="Courier New"/>
                <a:sym typeface="Courier New"/>
              </a:rPr>
              <a:t>           break     #breaks quiz</a:t>
            </a:r>
            <a:endParaRPr sz="8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lt1"/>
                </a:solidFill>
                <a:latin typeface="Courier New"/>
                <a:ea typeface="Courier New"/>
                <a:cs typeface="Courier New"/>
                <a:sym typeface="Courier New"/>
              </a:rPr>
              <a:t>       else:</a:t>
            </a:r>
            <a:endParaRPr sz="8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lt1"/>
                </a:solidFill>
                <a:latin typeface="Courier New"/>
                <a:ea typeface="Courier New"/>
                <a:cs typeface="Courier New"/>
                <a:sym typeface="Courier New"/>
              </a:rPr>
              <a:t>           invalid = 0     #any other input question will repeat</a:t>
            </a:r>
            <a:endParaRPr sz="8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lt1"/>
                </a:solidFill>
                <a:latin typeface="Courier New"/>
                <a:ea typeface="Courier New"/>
                <a:cs typeface="Courier New"/>
                <a:sym typeface="Courier New"/>
              </a:rPr>
              <a:t>intro()</a:t>
            </a:r>
            <a:endParaRPr sz="8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2000"/>
          </a:p>
        </p:txBody>
      </p:sp>
      <p:sp>
        <p:nvSpPr>
          <p:cNvPr id="168" name="Google Shape;168;p26"/>
          <p:cNvSpPr txBox="1"/>
          <p:nvPr/>
        </p:nvSpPr>
        <p:spPr>
          <a:xfrm>
            <a:off x="5589925" y="1581300"/>
            <a:ext cx="2419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 then added in an intro to welcome user and give them the option to leave the quiz if they want to.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244025" y="-666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Usability testing </a:t>
            </a:r>
            <a:endParaRPr/>
          </a:p>
        </p:txBody>
      </p:sp>
      <p:sp>
        <p:nvSpPr>
          <p:cNvPr id="174" name="Google Shape;174;p27"/>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asked some of my friends who do not take digital technology to take my quiz and they all enjoyed it some of my feedback was.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enjoyed your singing and the structure of the quiz but i think it needs a better welcome it feel a bit of an abrupt start and intro”- kate grubi</a:t>
            </a:r>
            <a:endParaRPr/>
          </a:p>
          <a:p>
            <a:pPr indent="0" lvl="0" marL="0" rtl="0" algn="l">
              <a:spcBef>
                <a:spcPts val="0"/>
              </a:spcBef>
              <a:spcAft>
                <a:spcPts val="0"/>
              </a:spcAft>
              <a:buNone/>
            </a:pPr>
            <a:r>
              <a:rPr lang="en"/>
              <a:t>“ ha ha your singing was great!, maybe add some different style of questions as they are all quite similar.”-Maddy Walker </a:t>
            </a:r>
            <a:endParaRPr/>
          </a:p>
          <a:p>
            <a:pPr indent="0" lvl="0" marL="0" rtl="0" algn="l">
              <a:spcBef>
                <a:spcPts val="0"/>
              </a:spcBef>
              <a:spcAft>
                <a:spcPts val="0"/>
              </a:spcAft>
              <a:buNone/>
            </a:pPr>
            <a:r>
              <a:rPr lang="en"/>
              <a:t>“Great quiz enjoyed it!, it feels quite short maybe add some more stuff around it.”- Ella Sykes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Usability testing </a:t>
            </a:r>
            <a:endParaRPr/>
          </a:p>
        </p:txBody>
      </p:sp>
      <p:sp>
        <p:nvSpPr>
          <p:cNvPr id="180" name="Google Shape;180;p28"/>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getting my friends feedback I made sure to sort through it and gather pints i could use to improve my quiz. These where </a:t>
            </a:r>
            <a:endParaRPr/>
          </a:p>
          <a:p>
            <a:pPr indent="-342900" lvl="0" marL="457200" rtl="0" algn="l">
              <a:spcBef>
                <a:spcPts val="0"/>
              </a:spcBef>
              <a:spcAft>
                <a:spcPts val="0"/>
              </a:spcAft>
              <a:buSzPts val="1800"/>
              <a:buChar char="-"/>
            </a:pPr>
            <a:r>
              <a:rPr lang="en"/>
              <a:t>Make quiz longer</a:t>
            </a:r>
            <a:endParaRPr/>
          </a:p>
          <a:p>
            <a:pPr indent="-342900" lvl="0" marL="457200" rtl="0" algn="l">
              <a:spcBef>
                <a:spcPts val="0"/>
              </a:spcBef>
              <a:spcAft>
                <a:spcPts val="0"/>
              </a:spcAft>
              <a:buSzPts val="1800"/>
              <a:buChar char="-"/>
            </a:pPr>
            <a:r>
              <a:rPr lang="en"/>
              <a:t>Change up some </a:t>
            </a:r>
            <a:r>
              <a:rPr lang="en"/>
              <a:t>questions</a:t>
            </a:r>
            <a:r>
              <a:rPr lang="en"/>
              <a:t> </a:t>
            </a:r>
            <a:endParaRPr/>
          </a:p>
          <a:p>
            <a:pPr indent="-342900" lvl="0" marL="457200" rtl="0" algn="l">
              <a:spcBef>
                <a:spcPts val="0"/>
              </a:spcBef>
              <a:spcAft>
                <a:spcPts val="0"/>
              </a:spcAft>
              <a:buSzPts val="1800"/>
              <a:buChar char="-"/>
            </a:pPr>
            <a:r>
              <a:rPr lang="en"/>
              <a:t>Add in a longer introduction.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Improving intro</a:t>
            </a:r>
            <a:endParaRPr/>
          </a:p>
        </p:txBody>
      </p:sp>
      <p:sp>
        <p:nvSpPr>
          <p:cNvPr id="186" name="Google Shape;186;p29"/>
          <p:cNvSpPr txBox="1"/>
          <p:nvPr>
            <p:ph idx="1" type="body"/>
          </p:nvPr>
        </p:nvSpPr>
        <p:spPr>
          <a:xfrm>
            <a:off x="52175" y="3599625"/>
            <a:ext cx="8642100" cy="154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 first bit of advice i took was improving the introduction I did this by  adding in a greeting that was </a:t>
            </a:r>
            <a:r>
              <a:rPr lang="en"/>
              <a:t>different</a:t>
            </a:r>
            <a:r>
              <a:rPr lang="en"/>
              <a:t> depending on what time of day it was  to make the quiz cooler and more entertaining and more user friendly.</a:t>
            </a:r>
            <a:endParaRPr/>
          </a:p>
        </p:txBody>
      </p:sp>
      <p:pic>
        <p:nvPicPr>
          <p:cNvPr id="187" name="Google Shape;187;p29"/>
          <p:cNvPicPr preferRelativeResize="0"/>
          <p:nvPr/>
        </p:nvPicPr>
        <p:blipFill>
          <a:blip r:embed="rId3">
            <a:alphaModFix/>
          </a:blip>
          <a:stretch>
            <a:fillRect/>
          </a:stretch>
        </p:blipFill>
        <p:spPr>
          <a:xfrm>
            <a:off x="52175" y="1063100"/>
            <a:ext cx="6987100" cy="2536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range in questions </a:t>
            </a:r>
            <a:endParaRPr/>
          </a:p>
        </p:txBody>
      </p:sp>
      <p:sp>
        <p:nvSpPr>
          <p:cNvPr id="193" name="Google Shape;193;p30"/>
          <p:cNvSpPr txBox="1"/>
          <p:nvPr>
            <p:ph idx="1" type="body"/>
          </p:nvPr>
        </p:nvSpPr>
        <p:spPr>
          <a:xfrm>
            <a:off x="460950" y="1032375"/>
            <a:ext cx="8222100" cy="40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Another bit of feedback i got was that the questions i have where to similar and it would be better if I had a larger range of questions.</a:t>
            </a:r>
            <a:endParaRPr sz="1500"/>
          </a:p>
          <a:p>
            <a:pPr indent="0" lvl="0" marL="0" rtl="0" algn="l">
              <a:spcBef>
                <a:spcPts val="0"/>
              </a:spcBef>
              <a:spcAft>
                <a:spcPts val="0"/>
              </a:spcAft>
              <a:buNone/>
            </a:pPr>
            <a:r>
              <a:rPr lang="en" sz="1500"/>
              <a:t>To improve my questions i first looked at the ones I already had. I must admit they are all quite similar </a:t>
            </a:r>
            <a:endParaRPr sz="1500"/>
          </a:p>
          <a:p>
            <a:pPr indent="0" lvl="0" marL="0" rtl="0" algn="l">
              <a:spcBef>
                <a:spcPts val="0"/>
              </a:spcBef>
              <a:spcAft>
                <a:spcPts val="0"/>
              </a:spcAft>
              <a:buNone/>
            </a:pPr>
            <a:r>
              <a:rPr lang="en" sz="1500"/>
              <a:t> Who sings this song?</a:t>
            </a:r>
            <a:r>
              <a:rPr lang="en"/>
              <a:t> </a:t>
            </a:r>
            <a:endParaRPr/>
          </a:p>
          <a:p>
            <a:pPr indent="-292100" lvl="0" marL="457200" rtl="0" algn="l">
              <a:spcBef>
                <a:spcPts val="0"/>
              </a:spcBef>
              <a:spcAft>
                <a:spcPts val="0"/>
              </a:spcAft>
              <a:buSzPts val="1000"/>
              <a:buFont typeface="Courier New"/>
              <a:buChar char="●"/>
            </a:pPr>
            <a:r>
              <a:rPr lang="en" sz="1000">
                <a:solidFill>
                  <a:srgbClr val="6A8759"/>
                </a:solidFill>
                <a:latin typeface="Courier New"/>
                <a:ea typeface="Courier New"/>
                <a:cs typeface="Courier New"/>
                <a:sym typeface="Courier New"/>
              </a:rPr>
              <a:t>W</a:t>
            </a:r>
            <a:r>
              <a:rPr lang="en" sz="1000">
                <a:solidFill>
                  <a:schemeClr val="dk2"/>
                </a:solidFill>
                <a:latin typeface="Courier New"/>
                <a:ea typeface="Courier New"/>
                <a:cs typeface="Courier New"/>
                <a:sym typeface="Courier New"/>
              </a:rPr>
              <a:t>ho sings this song?(a)Radio head(b)Oasis(c)Nirvana(d)The Verve",# radio head- creep</a:t>
            </a:r>
            <a:endParaRPr sz="1000">
              <a:solidFill>
                <a:schemeClr val="dk2"/>
              </a:solidFill>
              <a:latin typeface="Courier New"/>
              <a:ea typeface="Courier New"/>
              <a:cs typeface="Courier New"/>
              <a:sym typeface="Courier New"/>
            </a:endParaRPr>
          </a:p>
          <a:p>
            <a:pPr indent="-292100" lvl="0" marL="457200" rtl="0" algn="l">
              <a:spcBef>
                <a:spcPts val="0"/>
              </a:spcBef>
              <a:spcAft>
                <a:spcPts val="0"/>
              </a:spcAft>
              <a:buClr>
                <a:schemeClr val="dk2"/>
              </a:buClr>
              <a:buSzPts val="1000"/>
              <a:buFont typeface="Courier New"/>
              <a:buChar char="●"/>
            </a:pPr>
            <a:r>
              <a:rPr lang="en" sz="1000">
                <a:solidFill>
                  <a:schemeClr val="dk2"/>
                </a:solidFill>
                <a:latin typeface="Courier New"/>
                <a:ea typeface="Courier New"/>
                <a:cs typeface="Courier New"/>
                <a:sym typeface="Courier New"/>
              </a:rPr>
              <a:t> What country does this singer come from? (a)England (b)Australia (c)Scotland (d)South Africa",#You're Beautiful - james blanc</a:t>
            </a:r>
            <a:endParaRPr sz="1000">
              <a:solidFill>
                <a:schemeClr val="dk2"/>
              </a:solidFill>
              <a:latin typeface="Courier New"/>
              <a:ea typeface="Courier New"/>
              <a:cs typeface="Courier New"/>
              <a:sym typeface="Courier New"/>
            </a:endParaRPr>
          </a:p>
          <a:p>
            <a:pPr indent="-292100" lvl="0" marL="457200" rtl="0" algn="l">
              <a:spcBef>
                <a:spcPts val="0"/>
              </a:spcBef>
              <a:spcAft>
                <a:spcPts val="0"/>
              </a:spcAft>
              <a:buClr>
                <a:schemeClr val="dk2"/>
              </a:buClr>
              <a:buSzPts val="1000"/>
              <a:buFont typeface="Courier New"/>
              <a:buChar char="●"/>
            </a:pPr>
            <a:r>
              <a:rPr lang="en" sz="1000">
                <a:solidFill>
                  <a:schemeClr val="dk2"/>
                </a:solidFill>
                <a:latin typeface="Courier New"/>
                <a:ea typeface="Courier New"/>
                <a:cs typeface="Courier New"/>
                <a:sym typeface="Courier New"/>
              </a:rPr>
              <a:t>Who wrote this song ?(a)lady gaga  (b)celene dion(c)john legend  (d)bruno mars ",#All of Me -John Legend</a:t>
            </a:r>
            <a:endParaRPr sz="1000">
              <a:solidFill>
                <a:schemeClr val="dk2"/>
              </a:solidFill>
              <a:latin typeface="Courier New"/>
              <a:ea typeface="Courier New"/>
              <a:cs typeface="Courier New"/>
              <a:sym typeface="Courier New"/>
            </a:endParaRPr>
          </a:p>
          <a:p>
            <a:pPr indent="-292100" lvl="0" marL="457200" rtl="0" algn="l">
              <a:spcBef>
                <a:spcPts val="0"/>
              </a:spcBef>
              <a:spcAft>
                <a:spcPts val="0"/>
              </a:spcAft>
              <a:buClr>
                <a:schemeClr val="dk2"/>
              </a:buClr>
              <a:buSzPts val="1000"/>
              <a:buFont typeface="Courier New"/>
              <a:buChar char="●"/>
            </a:pPr>
            <a:r>
              <a:rPr lang="en" sz="1000">
                <a:solidFill>
                  <a:schemeClr val="dk2"/>
                </a:solidFill>
                <a:latin typeface="Courier New"/>
                <a:ea typeface="Courier New"/>
                <a:cs typeface="Courier New"/>
                <a:sym typeface="Courier New"/>
              </a:rPr>
              <a:t>What year was this song released? (a)2012 (b)2009 (c)2011 (d)2010",# Just the way you are- bruno mars</a:t>
            </a:r>
            <a:endParaRPr sz="1000">
              <a:solidFill>
                <a:schemeClr val="dk2"/>
              </a:solidFill>
              <a:latin typeface="Courier New"/>
              <a:ea typeface="Courier New"/>
              <a:cs typeface="Courier New"/>
              <a:sym typeface="Courier New"/>
            </a:endParaRPr>
          </a:p>
          <a:p>
            <a:pPr indent="-292100" lvl="0" marL="457200" rtl="0" algn="l">
              <a:spcBef>
                <a:spcPts val="0"/>
              </a:spcBef>
              <a:spcAft>
                <a:spcPts val="0"/>
              </a:spcAft>
              <a:buClr>
                <a:schemeClr val="dk2"/>
              </a:buClr>
              <a:buSzPts val="1000"/>
              <a:buFont typeface="Courier New"/>
              <a:buChar char="●"/>
            </a:pPr>
            <a:r>
              <a:rPr lang="en" sz="1000">
                <a:solidFill>
                  <a:schemeClr val="dk2"/>
                </a:solidFill>
                <a:latin typeface="Courier New"/>
                <a:ea typeface="Courier New"/>
                <a:cs typeface="Courier New"/>
                <a:sym typeface="Courier New"/>
              </a:rPr>
              <a:t>Who wrote this song? (a)Mamma Mia! Here We Go Again (b)Dirty Dancing (c)Mamma Mia! (d)Love Actually", # SOS  - ABBA</a:t>
            </a:r>
            <a:endParaRPr sz="1000">
              <a:solidFill>
                <a:schemeClr val="dk2"/>
              </a:solidFill>
              <a:latin typeface="Courier New"/>
              <a:ea typeface="Courier New"/>
              <a:cs typeface="Courier New"/>
              <a:sym typeface="Courier New"/>
            </a:endParaRPr>
          </a:p>
          <a:p>
            <a:pPr indent="-292100" lvl="0" marL="457200" rtl="0" algn="l">
              <a:spcBef>
                <a:spcPts val="0"/>
              </a:spcBef>
              <a:spcAft>
                <a:spcPts val="0"/>
              </a:spcAft>
              <a:buClr>
                <a:schemeClr val="dk2"/>
              </a:buClr>
              <a:buSzPts val="1000"/>
              <a:buFont typeface="Courier New"/>
              <a:buChar char="●"/>
            </a:pPr>
            <a:r>
              <a:rPr lang="en" sz="1000">
                <a:solidFill>
                  <a:schemeClr val="dk2"/>
                </a:solidFill>
                <a:latin typeface="Courier New"/>
                <a:ea typeface="Courier New"/>
                <a:cs typeface="Courier New"/>
                <a:sym typeface="Courier New"/>
              </a:rPr>
              <a:t> What's the artists name ?  (a)Gottem  (b)Gonya (c)Gotye (d freddie", # Somebody that i used to know - Gotyem</a:t>
            </a:r>
            <a:endParaRPr sz="1000">
              <a:solidFill>
                <a:schemeClr val="dk2"/>
              </a:solidFill>
              <a:latin typeface="Courier New"/>
              <a:ea typeface="Courier New"/>
              <a:cs typeface="Courier New"/>
              <a:sym typeface="Courier New"/>
            </a:endParaRPr>
          </a:p>
          <a:p>
            <a:pPr indent="-292100" lvl="0" marL="457200" rtl="0" algn="l">
              <a:spcBef>
                <a:spcPts val="0"/>
              </a:spcBef>
              <a:spcAft>
                <a:spcPts val="0"/>
              </a:spcAft>
              <a:buClr>
                <a:schemeClr val="dk2"/>
              </a:buClr>
              <a:buSzPts val="1000"/>
              <a:buFont typeface="Courier New"/>
              <a:buChar char="●"/>
            </a:pPr>
            <a:r>
              <a:rPr lang="en" sz="1000">
                <a:solidFill>
                  <a:schemeClr val="dk2"/>
                </a:solidFill>
                <a:latin typeface="Courier New"/>
                <a:ea typeface="Courier New"/>
                <a:cs typeface="Courier New"/>
                <a:sym typeface="Courier New"/>
              </a:rPr>
              <a:t>"\ Who sings this song?(a)Frank Sinatra (b)Elvis Presley  (c)Freddie Mercury (d)Tom Jones",# Can't Help Falling in Love - Elvis Presley.</a:t>
            </a:r>
            <a:endParaRPr sz="1000">
              <a:solidFill>
                <a:schemeClr val="dk2"/>
              </a:solidFill>
              <a:latin typeface="Courier New"/>
              <a:ea typeface="Courier New"/>
              <a:cs typeface="Courier New"/>
              <a:sym typeface="Courier New"/>
            </a:endParaRPr>
          </a:p>
          <a:p>
            <a:pPr indent="-292100" lvl="0" marL="457200" rtl="0" algn="l">
              <a:spcBef>
                <a:spcPts val="0"/>
              </a:spcBef>
              <a:spcAft>
                <a:spcPts val="0"/>
              </a:spcAft>
              <a:buClr>
                <a:schemeClr val="dk2"/>
              </a:buClr>
              <a:buSzPts val="1000"/>
              <a:buFont typeface="Courier New"/>
              <a:buChar char="●"/>
            </a:pPr>
            <a:r>
              <a:rPr lang="en" sz="1000">
                <a:solidFill>
                  <a:schemeClr val="dk2"/>
                </a:solidFill>
                <a:latin typeface="Courier New"/>
                <a:ea typeface="Courier New"/>
                <a:cs typeface="Courier New"/>
                <a:sym typeface="Courier New"/>
              </a:rPr>
              <a:t>"A what is th emost famous song by this artist?(a)...Baby One More Time  (b)Womanizer (c)Circus (d)Infamous",#Toxic -britney spears</a:t>
            </a:r>
            <a:endParaRPr sz="1000">
              <a:solidFill>
                <a:schemeClr val="dk2"/>
              </a:solidFill>
              <a:latin typeface="Courier New"/>
              <a:ea typeface="Courier New"/>
              <a:cs typeface="Courier New"/>
              <a:sym typeface="Courier New"/>
            </a:endParaRPr>
          </a:p>
          <a:p>
            <a:pPr indent="0" lvl="0" marL="45720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460950" y="895249"/>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2000" u="sng">
                <a:solidFill>
                  <a:schemeClr val="hlink"/>
                </a:solidFill>
                <a:hlinkClick r:id="rId3"/>
              </a:rPr>
              <a:t>https://docs.google.com/document/d/1fiwzRqHb4ZRJvtTYBg8xgfQhCY2V1c0hxE-vyvrB4Q8/edit?usp=sharing</a:t>
            </a:r>
            <a:endParaRPr sz="2000"/>
          </a:p>
        </p:txBody>
      </p:sp>
      <p:sp>
        <p:nvSpPr>
          <p:cNvPr id="73" name="Google Shape;73;p13"/>
          <p:cNvSpPr txBox="1"/>
          <p:nvPr>
            <p:ph idx="1" type="subTitle"/>
          </p:nvPr>
        </p:nvSpPr>
        <p:spPr>
          <a:xfrm>
            <a:off x="390525" y="257175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4800"/>
              <a:t>Check my docs for my planning</a:t>
            </a:r>
            <a:endParaRPr sz="4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249550" y="-542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range of questions  </a:t>
            </a:r>
            <a:endParaRPr/>
          </a:p>
        </p:txBody>
      </p:sp>
      <p:sp>
        <p:nvSpPr>
          <p:cNvPr id="199" name="Google Shape;199;p31"/>
          <p:cNvSpPr txBox="1"/>
          <p:nvPr>
            <p:ph idx="1" type="body"/>
          </p:nvPr>
        </p:nvSpPr>
        <p:spPr>
          <a:xfrm>
            <a:off x="-79825" y="863025"/>
            <a:ext cx="8222100" cy="2909400"/>
          </a:xfrm>
          <a:prstGeom prst="rect">
            <a:avLst/>
          </a:prstGeom>
          <a:solidFill>
            <a:schemeClr val="lt1"/>
          </a:solidFill>
        </p:spPr>
        <p:txBody>
          <a:bodyPr anchorCtr="0" anchor="t" bIns="91425" lIns="91425" spcFirstLastPara="1" rIns="91425" wrap="square" tIns="91425">
            <a:noAutofit/>
          </a:bodyPr>
          <a:lstStyle/>
          <a:p>
            <a:pPr indent="-292100" lvl="0" marL="457200" rtl="0" algn="l">
              <a:spcBef>
                <a:spcPts val="0"/>
              </a:spcBef>
              <a:spcAft>
                <a:spcPts val="0"/>
              </a:spcAft>
              <a:buSzPts val="1000"/>
              <a:buFont typeface="Courier New"/>
              <a:buChar char="●"/>
            </a:pPr>
            <a:r>
              <a:rPr lang="en"/>
              <a:t>These are my improved questions i made sure to ask about dates and movies and other interesting topic rather than the same boring “who sung this song” this is a major improvement from my previous questions.</a:t>
            </a:r>
            <a:endParaRPr/>
          </a:p>
          <a:p>
            <a:pPr indent="0" lvl="0" marL="0" rtl="0" algn="l">
              <a:spcBef>
                <a:spcPts val="0"/>
              </a:spcBef>
              <a:spcAft>
                <a:spcPts val="0"/>
              </a:spcAft>
              <a:buNone/>
            </a:pPr>
            <a:r>
              <a:t/>
            </a:r>
            <a:endParaRPr sz="1000">
              <a:solidFill>
                <a:schemeClr val="lt1"/>
              </a:solidFill>
              <a:latin typeface="Courier New"/>
              <a:ea typeface="Courier New"/>
              <a:cs typeface="Courier New"/>
              <a:sym typeface="Courier New"/>
            </a:endParaRPr>
          </a:p>
        </p:txBody>
      </p:sp>
      <p:pic>
        <p:nvPicPr>
          <p:cNvPr id="200" name="Google Shape;200;p31"/>
          <p:cNvPicPr preferRelativeResize="0"/>
          <p:nvPr/>
        </p:nvPicPr>
        <p:blipFill rotWithShape="1">
          <a:blip r:embed="rId3">
            <a:alphaModFix/>
          </a:blip>
          <a:srcRect b="29213" l="698" r="895" t="32702"/>
          <a:stretch/>
        </p:blipFill>
        <p:spPr>
          <a:xfrm>
            <a:off x="402463" y="2491625"/>
            <a:ext cx="7257523" cy="18244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a:t>Project management: Applied</a:t>
            </a:r>
            <a:endParaRPr/>
          </a:p>
        </p:txBody>
      </p:sp>
      <p:sp>
        <p:nvSpPr>
          <p:cNvPr id="206" name="Google Shape;206;p32"/>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800"/>
              <a:buFont typeface="Arial"/>
              <a:buNone/>
            </a:pPr>
            <a:r>
              <a:rPr lang="en"/>
              <a:t>Record evidence that you have used your project management </a:t>
            </a:r>
            <a:r>
              <a:rPr lang="en" u="sng"/>
              <a:t>tools</a:t>
            </a:r>
            <a:r>
              <a:rPr lang="en"/>
              <a:t> to manage the development of your outcome. I used monday.com which is an online planner that helps organise your worlk and plan your project well. It helped me set dates for my deadlines and to organise my work into sections</a:t>
            </a:r>
            <a:endParaRPr/>
          </a:p>
          <a:p>
            <a:pPr indent="0" lvl="0" marL="0" rtl="0" algn="l">
              <a:spcBef>
                <a:spcPts val="1600"/>
              </a:spcBef>
              <a:spcAft>
                <a:spcPts val="0"/>
              </a:spcAft>
              <a:buClr>
                <a:srgbClr val="000000"/>
              </a:buClr>
              <a:buSzPts val="1800"/>
              <a:buFont typeface="Arial"/>
              <a:buNone/>
            </a:pPr>
            <a:r>
              <a:t/>
            </a:r>
            <a:endParaRPr/>
          </a:p>
          <a:p>
            <a:pPr indent="0" lvl="0" marL="0" rtl="0" algn="l">
              <a:spcBef>
                <a:spcPts val="1600"/>
              </a:spcBef>
              <a:spcAft>
                <a:spcPts val="0"/>
              </a:spcAft>
              <a:buNone/>
            </a:pPr>
            <a:r>
              <a:t/>
            </a:r>
            <a:endParaRPr/>
          </a:p>
        </p:txBody>
      </p:sp>
      <p:pic>
        <p:nvPicPr>
          <p:cNvPr id="207" name="Google Shape;207;p32"/>
          <p:cNvPicPr preferRelativeResize="0"/>
          <p:nvPr/>
        </p:nvPicPr>
        <p:blipFill>
          <a:blip r:embed="rId3">
            <a:alphaModFix/>
          </a:blip>
          <a:stretch>
            <a:fillRect/>
          </a:stretch>
        </p:blipFill>
        <p:spPr>
          <a:xfrm>
            <a:off x="2603826" y="2686178"/>
            <a:ext cx="6540175" cy="2510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471900" y="0"/>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Applied</a:t>
            </a:r>
            <a:endParaRPr/>
          </a:p>
        </p:txBody>
      </p:sp>
      <p:sp>
        <p:nvSpPr>
          <p:cNvPr id="213" name="Google Shape;213;p33"/>
          <p:cNvSpPr txBox="1"/>
          <p:nvPr>
            <p:ph idx="1" type="body"/>
          </p:nvPr>
        </p:nvSpPr>
        <p:spPr>
          <a:xfrm>
            <a:off x="460950" y="997650"/>
            <a:ext cx="8222100" cy="3672900"/>
          </a:xfrm>
          <a:prstGeom prst="rect">
            <a:avLst/>
          </a:prstGeom>
          <a:noFill/>
          <a:ln>
            <a:noFill/>
          </a:ln>
        </p:spPr>
        <p:txBody>
          <a:bodyPr anchorCtr="0" anchor="t" bIns="91425" lIns="91425" spcFirstLastPara="1" rIns="91425" wrap="square" tIns="91425">
            <a:noAutofit/>
          </a:bodyPr>
          <a:lstStyle/>
          <a:p>
            <a:pPr indent="0" lvl="0" marL="0" rtl="0" algn="l">
              <a:spcBef>
                <a:spcPts val="1600"/>
              </a:spcBef>
              <a:spcAft>
                <a:spcPts val="0"/>
              </a:spcAft>
              <a:buNone/>
            </a:pPr>
            <a:r>
              <a:rPr lang="en"/>
              <a:t>Record evidence that you have used your project management </a:t>
            </a:r>
            <a:r>
              <a:rPr lang="en" u="sng"/>
              <a:t>techniques</a:t>
            </a:r>
            <a:r>
              <a:rPr lang="en"/>
              <a:t> to manage the development of your outcome.To ensure i properly managed the development of my quiz i made sure to use deadlines that i set at the beginning of my project and work as hard as i could to meet these. I did this on monday.com and this helped me hit the standard i wanted and finish my quiz on time.</a:t>
            </a:r>
            <a:endParaRPr/>
          </a:p>
          <a:p>
            <a:pPr indent="0" lvl="0" marL="0" rtl="0" algn="l">
              <a:lnSpc>
                <a:spcPct val="115000"/>
              </a:lnSpc>
              <a:spcBef>
                <a:spcPts val="1600"/>
              </a:spcBef>
              <a:spcAft>
                <a:spcPts val="1600"/>
              </a:spcAft>
              <a:buSzPts val="1800"/>
              <a:buNone/>
            </a:pPr>
            <a:r>
              <a:t/>
            </a:r>
            <a:endParaRPr/>
          </a:p>
        </p:txBody>
      </p:sp>
      <p:pic>
        <p:nvPicPr>
          <p:cNvPr id="214" name="Google Shape;214;p33"/>
          <p:cNvPicPr preferRelativeResize="0"/>
          <p:nvPr/>
        </p:nvPicPr>
        <p:blipFill>
          <a:blip r:embed="rId3">
            <a:alphaModFix/>
          </a:blip>
          <a:stretch>
            <a:fillRect/>
          </a:stretch>
        </p:blipFill>
        <p:spPr>
          <a:xfrm>
            <a:off x="4207075" y="2571750"/>
            <a:ext cx="3928950" cy="24210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Version Control</a:t>
            </a:r>
            <a:endParaRPr/>
          </a:p>
        </p:txBody>
      </p:sp>
      <p:sp>
        <p:nvSpPr>
          <p:cNvPr id="220" name="Google Shape;220;p34"/>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
              <a:t>As I used pycharm for my quiz it automatically saves versions of your quiz you can go back to and check on. I made sure to save my quiz after completing an item on my list and numbering it by the end i had  7 different versions that i used to look back at when making any changes. Here is a link to all my versions. </a:t>
            </a:r>
            <a:endParaRPr/>
          </a:p>
        </p:txBody>
      </p:sp>
      <p:pic>
        <p:nvPicPr>
          <p:cNvPr id="221" name="Google Shape;221;p34"/>
          <p:cNvPicPr preferRelativeResize="0"/>
          <p:nvPr/>
        </p:nvPicPr>
        <p:blipFill rotWithShape="1">
          <a:blip r:embed="rId3">
            <a:alphaModFix/>
          </a:blip>
          <a:srcRect b="13755" l="0" r="980" t="0"/>
          <a:stretch/>
        </p:blipFill>
        <p:spPr>
          <a:xfrm>
            <a:off x="2531650" y="2337650"/>
            <a:ext cx="5365551" cy="2870700"/>
          </a:xfrm>
          <a:prstGeom prst="rect">
            <a:avLst/>
          </a:prstGeom>
          <a:noFill/>
          <a:ln>
            <a:noFill/>
          </a:ln>
        </p:spPr>
      </p:pic>
      <p:sp>
        <p:nvSpPr>
          <p:cNvPr id="222" name="Google Shape;222;p34"/>
          <p:cNvSpPr txBox="1"/>
          <p:nvPr/>
        </p:nvSpPr>
        <p:spPr>
          <a:xfrm>
            <a:off x="537575" y="2721525"/>
            <a:ext cx="1371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As you can see up the top of the image i have 7 different versions of code i have saved while completing the project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Relevant Implications</a:t>
            </a:r>
            <a:endParaRPr/>
          </a:p>
        </p:txBody>
      </p:sp>
      <p:sp>
        <p:nvSpPr>
          <p:cNvPr id="228" name="Google Shape;228;p35"/>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i="1" lang="en"/>
              <a:t>Explain the relevant implications here.  Please </a:t>
            </a:r>
            <a:r>
              <a:rPr i="1" lang="en" u="sng">
                <a:solidFill>
                  <a:schemeClr val="hlink"/>
                </a:solidFill>
                <a:hlinkClick r:id="rId3"/>
              </a:rPr>
              <a:t>watch this video </a:t>
            </a:r>
            <a:r>
              <a:rPr i="1" lang="en"/>
              <a:t>to learn how to do this.</a:t>
            </a:r>
            <a:endParaRPr/>
          </a:p>
          <a:p>
            <a:pPr indent="0" lvl="0" marL="0" rtl="0" algn="l">
              <a:lnSpc>
                <a:spcPct val="115000"/>
              </a:lnSpc>
              <a:spcBef>
                <a:spcPts val="0"/>
              </a:spcBef>
              <a:spcAft>
                <a:spcPts val="0"/>
              </a:spcAft>
              <a:buSzPts val="1800"/>
              <a:buNone/>
            </a:pPr>
            <a:r>
              <a:rPr lang="en"/>
              <a:t>Explain the Implications that are relevant to your outcome.</a:t>
            </a:r>
            <a:endParaRPr/>
          </a:p>
          <a:p>
            <a:pPr indent="0" lvl="0" marL="0" rtl="0" algn="l">
              <a:lnSpc>
                <a:spcPct val="115000"/>
              </a:lnSpc>
              <a:spcBef>
                <a:spcPts val="1600"/>
              </a:spcBef>
              <a:spcAft>
                <a:spcPts val="0"/>
              </a:spcAft>
              <a:buSzPts val="1800"/>
              <a:buNone/>
            </a:pPr>
            <a:r>
              <a:rPr lang="en"/>
              <a:t>Record evidence that you have addressed the Implications that are relevant to your outcome.  For my quiz i wanted to have a easy to understand, socially relevant fun quiz that people who are  ages 10+ and who have a basic grasp on current music and big hits should be able to easily use</a:t>
            </a:r>
            <a:endParaRPr/>
          </a:p>
          <a:p>
            <a:pPr indent="0" lvl="0" marL="0" rtl="0" algn="l">
              <a:lnSpc>
                <a:spcPct val="115000"/>
              </a:lnSpc>
              <a:spcBef>
                <a:spcPts val="1600"/>
              </a:spcBef>
              <a:spcAft>
                <a:spcPts val="1600"/>
              </a:spcAft>
              <a:buSzPts val="1800"/>
              <a:buNone/>
            </a:pPr>
            <a:r>
              <a:t/>
            </a:r>
            <a:endParaRPr>
              <a:solidFill>
                <a:srgbClr val="2B2B2B"/>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Acsessiblility</a:t>
            </a:r>
            <a:endParaRPr/>
          </a:p>
        </p:txBody>
      </p:sp>
      <p:sp>
        <p:nvSpPr>
          <p:cNvPr id="234" name="Google Shape;234;p36"/>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wanted to make sure that the design for my quiz is easy for all users to use. </a:t>
            </a:r>
            <a:endParaRPr/>
          </a:p>
          <a:p>
            <a:pPr indent="0" lvl="0" marL="0" rtl="0" algn="l">
              <a:spcBef>
                <a:spcPts val="0"/>
              </a:spcBef>
              <a:spcAft>
                <a:spcPts val="0"/>
              </a:spcAft>
              <a:buNone/>
            </a:pPr>
            <a:r>
              <a:rPr lang="en"/>
              <a:t>I made sure that my quiz had big readable font. I did this by trialing out different types of font and </a:t>
            </a:r>
            <a:r>
              <a:rPr lang="en"/>
              <a:t>asking</a:t>
            </a:r>
            <a:r>
              <a:rPr lang="en"/>
              <a:t> other classmates what they like the best.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also made sure to </a:t>
            </a:r>
            <a:r>
              <a:rPr lang="en"/>
              <a:t>explain</a:t>
            </a:r>
            <a:r>
              <a:rPr lang="en"/>
              <a:t> how to use my quiz to avoid any confusion for users. I did this by having a well </a:t>
            </a:r>
            <a:r>
              <a:rPr lang="en"/>
              <a:t>explained</a:t>
            </a:r>
            <a:r>
              <a:rPr lang="en"/>
              <a:t> intro letting users know songs will automatically play and they will end when you </a:t>
            </a:r>
            <a:r>
              <a:rPr lang="en"/>
              <a:t>have</a:t>
            </a:r>
            <a:r>
              <a:rPr lang="en"/>
              <a:t> answered the question. I made sure to do this so it is a user friendly quiz and it caters to a larger </a:t>
            </a:r>
            <a:r>
              <a:rPr lang="en"/>
              <a:t>audience</a:t>
            </a:r>
            <a:r>
              <a:rPr lang="en"/>
              <a:t> if more people can  </a:t>
            </a:r>
            <a:r>
              <a:rPr lang="en"/>
              <a:t>easily</a:t>
            </a:r>
            <a:r>
              <a:rPr lang="en"/>
              <a:t> use my quiz more people will do it.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Interlectiual </a:t>
            </a:r>
            <a:r>
              <a:rPr lang="en"/>
              <a:t>property</a:t>
            </a:r>
            <a:r>
              <a:rPr lang="en"/>
              <a:t> </a:t>
            </a:r>
            <a:endParaRPr/>
          </a:p>
        </p:txBody>
      </p:sp>
      <p:sp>
        <p:nvSpPr>
          <p:cNvPr id="240" name="Google Shape;240;p37"/>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I was doing a song quiz I have to use other peoples work this breeches the copyright act and i cannot just record artists songs and use them in my quiz but i found since it is non commercial and i do not make any money of it i am allowed to use the artists songs as it is for </a:t>
            </a:r>
            <a:r>
              <a:rPr lang="en"/>
              <a:t>educational</a:t>
            </a:r>
            <a:r>
              <a:rPr lang="en"/>
              <a:t> purposes. I</a:t>
            </a:r>
            <a:r>
              <a:rPr lang="en"/>
              <a:t>f i was to make the quiz and publish it outside of school i woul have to ask the companies and pay them to use there songs.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Social </a:t>
            </a:r>
            <a:endParaRPr/>
          </a:p>
        </p:txBody>
      </p:sp>
      <p:sp>
        <p:nvSpPr>
          <p:cNvPr id="246" name="Google Shape;246;p38"/>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implications is making sure you do not offend or affect any social group. Social groups have to do with age, ethnicity, gender, religious beleifs and status. To make sure i did not offend any groups i made sure to pick mainstream well loved artists that are not known for anything bad. I made sure to pick songs that had no profound/ bad language and i made sure to include any songs that included anything to do with race, religion or gender.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Privacy </a:t>
            </a:r>
            <a:endParaRPr/>
          </a:p>
        </p:txBody>
      </p:sp>
      <p:sp>
        <p:nvSpPr>
          <p:cNvPr id="252" name="Google Shape;252;p39"/>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quiz i ask for the users name. For the sake and </a:t>
            </a:r>
            <a:r>
              <a:rPr lang="en"/>
              <a:t>safety</a:t>
            </a:r>
            <a:r>
              <a:rPr lang="en"/>
              <a:t> of the user i make sure no </a:t>
            </a:r>
            <a:r>
              <a:rPr lang="en"/>
              <a:t>third</a:t>
            </a:r>
            <a:r>
              <a:rPr lang="en"/>
              <a:t> party i use has </a:t>
            </a:r>
            <a:r>
              <a:rPr lang="en"/>
              <a:t>access</a:t>
            </a:r>
            <a:r>
              <a:rPr lang="en"/>
              <a:t> to any private information the user is giving up.  To do this i make sure to research the apps and add ons i use. In my quiz i use pycharm and </a:t>
            </a:r>
            <a:r>
              <a:rPr lang="en"/>
              <a:t>pydub and both these softwares are mainstream and safe for all users.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Evaluate</a:t>
            </a:r>
            <a:endParaRPr/>
          </a:p>
        </p:txBody>
      </p:sp>
      <p:sp>
        <p:nvSpPr>
          <p:cNvPr id="258" name="Google Shape;258;p40"/>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Discuss how the information from planning, testing and trialling of components assisted in the development of a high-quality outcome.</a:t>
            </a:r>
            <a:endParaRPr/>
          </a:p>
          <a:p>
            <a:pPr indent="0" lvl="0" marL="0" rtl="0" algn="l">
              <a:lnSpc>
                <a:spcPct val="115000"/>
              </a:lnSpc>
              <a:spcBef>
                <a:spcPts val="1600"/>
              </a:spcBef>
              <a:spcAft>
                <a:spcPts val="1600"/>
              </a:spcAft>
              <a:buSzPts val="1800"/>
              <a:buNone/>
            </a:pPr>
            <a:r>
              <a:rPr lang="en"/>
              <a:t>As right from the start i had a good understanding of what needed to be done. From decomposing my outcome to make a list of components i needed to include and then using monday.com to make a list and set deadlines. I had a good idea of time frames and what i needed to accomplish in a certain amount of time. I tested my quiz on  friends and students. I also made sure to use code validation software like PEP8 online . I also improved my quiz drastically thanks to the feedback from my friends. I made sure to research all possible components and find the best fit for my quiz and ended up with a well running solid quiz.</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tools</a:t>
            </a:r>
            <a:endParaRPr/>
          </a:p>
        </p:txBody>
      </p:sp>
      <p:sp>
        <p:nvSpPr>
          <p:cNvPr id="79" name="Google Shape;79;p14"/>
          <p:cNvSpPr txBox="1"/>
          <p:nvPr>
            <p:ph idx="1" type="body"/>
          </p:nvPr>
        </p:nvSpPr>
        <p:spPr>
          <a:xfrm>
            <a:off x="623725" y="10215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 I tried using trello to plan my work but found that this website didn’t suit my style of planning as I didn’t like how it sectioned all the </a:t>
            </a:r>
            <a:r>
              <a:rPr lang="en"/>
              <a:t>information</a:t>
            </a:r>
            <a:r>
              <a:rPr lang="en"/>
              <a:t> off daily and then grouped it into weeks and how many </a:t>
            </a:r>
            <a:r>
              <a:rPr lang="en"/>
              <a:t>different</a:t>
            </a:r>
            <a:r>
              <a:rPr lang="en"/>
              <a:t> files I had to open to find what I had been working on. I decided to not use trello as it was to regimented for my </a:t>
            </a:r>
            <a:r>
              <a:rPr lang="en"/>
              <a:t>style</a:t>
            </a:r>
            <a:r>
              <a:rPr lang="en"/>
              <a:t> of planning.  </a:t>
            </a:r>
            <a:endParaRPr/>
          </a:p>
          <a:p>
            <a:pPr indent="0" lvl="0" marL="0" rtl="0" algn="l">
              <a:lnSpc>
                <a:spcPct val="115000"/>
              </a:lnSpc>
              <a:spcBef>
                <a:spcPts val="0"/>
              </a:spcBef>
              <a:spcAft>
                <a:spcPts val="0"/>
              </a:spcAft>
              <a:buSzPts val="1800"/>
              <a:buNone/>
            </a:pPr>
            <a:r>
              <a:rPr lang="en"/>
              <a:t>I  decided not to use a set program for planning as i looked into trello witch looked great for collaborating in a teams and groups but since I am doing thi stask </a:t>
            </a:r>
            <a:r>
              <a:rPr lang="en"/>
              <a:t>individually </a:t>
            </a:r>
            <a:r>
              <a:rPr lang="en"/>
              <a:t>I found a simple google docs easy to use and share I find having all the </a:t>
            </a:r>
            <a:r>
              <a:rPr lang="en"/>
              <a:t>information</a:t>
            </a:r>
            <a:r>
              <a:rPr lang="en"/>
              <a:t> in front of me </a:t>
            </a:r>
            <a:r>
              <a:rPr lang="en"/>
              <a:t>readily</a:t>
            </a:r>
            <a:r>
              <a:rPr lang="en"/>
              <a:t> </a:t>
            </a:r>
            <a:r>
              <a:rPr lang="en"/>
              <a:t>available</a:t>
            </a:r>
            <a:r>
              <a:rPr lang="en"/>
              <a:t> easy to plan with.</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a:t>Project management: Setup</a:t>
            </a:r>
            <a:endParaRPr/>
          </a:p>
        </p:txBody>
      </p:sp>
      <p:sp>
        <p:nvSpPr>
          <p:cNvPr id="85" name="Google Shape;85;p15"/>
          <p:cNvSpPr txBox="1"/>
          <p:nvPr>
            <p:ph idx="1" type="body"/>
          </p:nvPr>
        </p:nvSpPr>
        <p:spPr>
          <a:xfrm>
            <a:off x="471900" y="744425"/>
            <a:ext cx="8222100" cy="38850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Clr>
                <a:srgbClr val="000000"/>
              </a:buClr>
              <a:buSzPts val="1800"/>
              <a:buFont typeface="Arial"/>
              <a:buNone/>
            </a:pPr>
            <a:r>
              <a:rPr lang="en"/>
              <a:t>Record evidence that you have chosen project management </a:t>
            </a:r>
            <a:r>
              <a:rPr lang="en" u="sng"/>
              <a:t>Techniques</a:t>
            </a:r>
            <a:r>
              <a:rPr lang="en"/>
              <a:t> to manage the development of your outcome.</a:t>
            </a:r>
            <a:endParaRPr/>
          </a:p>
          <a:p>
            <a:pPr indent="0" lvl="0" marL="0" rtl="0" algn="l">
              <a:spcBef>
                <a:spcPts val="0"/>
              </a:spcBef>
              <a:spcAft>
                <a:spcPts val="0"/>
              </a:spcAft>
              <a:buNone/>
            </a:pPr>
            <a:r>
              <a:rPr lang="en"/>
              <a:t> When starting the task I went through the marking schedule and broke it down I went through and found what i needed to include in my program for a passing grade. I recorded what I needed to include in my task and how I would write my code to include these </a:t>
            </a:r>
            <a:r>
              <a:rPr lang="en"/>
              <a:t>. i did this in my google docs her is the list.</a:t>
            </a:r>
            <a:endParaRPr/>
          </a:p>
          <a:p>
            <a:pPr indent="0" lvl="0" marL="0" rtl="0" algn="l">
              <a:spcBef>
                <a:spcPts val="1600"/>
              </a:spcBef>
              <a:spcAft>
                <a:spcPts val="0"/>
              </a:spcAft>
              <a:buClr>
                <a:srgbClr val="000000"/>
              </a:buClr>
              <a:buSzPts val="1800"/>
              <a:buFont typeface="Arial"/>
              <a:buNone/>
            </a:pPr>
            <a:r>
              <a:t/>
            </a:r>
            <a:endParaRPr/>
          </a:p>
          <a:p>
            <a:pPr indent="0" lvl="0" marL="0" rtl="0" algn="l">
              <a:spcBef>
                <a:spcPts val="0"/>
              </a:spcBef>
              <a:spcAft>
                <a:spcPts val="0"/>
              </a:spcAft>
              <a:buNone/>
            </a:pPr>
            <a:r>
              <a:t/>
            </a:r>
            <a:endParaRPr/>
          </a:p>
        </p:txBody>
      </p:sp>
      <p:pic>
        <p:nvPicPr>
          <p:cNvPr id="86" name="Google Shape;86;p15"/>
          <p:cNvPicPr preferRelativeResize="0"/>
          <p:nvPr/>
        </p:nvPicPr>
        <p:blipFill>
          <a:blip r:embed="rId3">
            <a:alphaModFix/>
          </a:blip>
          <a:stretch>
            <a:fillRect/>
          </a:stretch>
        </p:blipFill>
        <p:spPr>
          <a:xfrm>
            <a:off x="1161225" y="2830875"/>
            <a:ext cx="5695350" cy="2169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management: Setup</a:t>
            </a:r>
            <a:endParaRPr/>
          </a:p>
        </p:txBody>
      </p:sp>
      <p:sp>
        <p:nvSpPr>
          <p:cNvPr id="92" name="Google Shape;92;p16"/>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None/>
            </a:pPr>
            <a:r>
              <a:rPr lang="en"/>
              <a:t>*Record evidence that you have setup/ chosen version control tools/techniques to manage the development of your outcome. I forgot to use version control tool but luckily since I used pycharm it automatically saved my different versions of my code. So I was able to go back and view my different versions.To make sure I stayed on track I created a plan in  my googledocs of things I needed to get done each week.</a:t>
            </a:r>
            <a:endParaRPr/>
          </a:p>
          <a:p>
            <a:pPr indent="0" lvl="0" marL="0" rtl="0" algn="l">
              <a:spcBef>
                <a:spcPts val="1600"/>
              </a:spcBef>
              <a:spcAft>
                <a:spcPts val="0"/>
              </a:spcAft>
              <a:buNone/>
            </a:pPr>
            <a:r>
              <a:rPr lang="en"/>
              <a:t>Explain why you believe that these tools and techniques are appropriate for the development of your outcome. As I had a plan each week of things I needed to do this allowed me to stay on track and to complete my assignment successfully.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endParaRPr/>
          </a:p>
        </p:txBody>
      </p:sp>
      <p:sp>
        <p:nvSpPr>
          <p:cNvPr id="98" name="Google Shape;98;p17"/>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broken the outcome into smaller components.</a:t>
            </a:r>
            <a:endParaRPr/>
          </a:p>
          <a:p>
            <a:pPr indent="0" lvl="0" marL="0" rtl="0" algn="l">
              <a:lnSpc>
                <a:spcPct val="115000"/>
              </a:lnSpc>
              <a:spcBef>
                <a:spcPts val="1600"/>
              </a:spcBef>
              <a:spcAft>
                <a:spcPts val="1600"/>
              </a:spcAft>
              <a:buSzPts val="1800"/>
              <a:buNone/>
            </a:pPr>
            <a:r>
              <a:rPr lang="en"/>
              <a:t>To start my project I made a list of things I needed to include in my project to get a passing grade to ensure I did not miss anything I made sure to ask Ms Bharani if I had included everything and to </a:t>
            </a:r>
            <a:r>
              <a:rPr lang="en"/>
              <a:t>give</a:t>
            </a:r>
            <a:r>
              <a:rPr lang="en"/>
              <a:t> some examples. This really helped me start my </a:t>
            </a:r>
            <a:r>
              <a:rPr lang="en"/>
              <a:t>planning. I made sure to write a detailed list with example of ways i could include components and selected the best suiting one for my quiz.  </a:t>
            </a:r>
            <a:endParaRPr/>
          </a:p>
        </p:txBody>
      </p:sp>
      <p:sp>
        <p:nvSpPr>
          <p:cNvPr id="99" name="Google Shape;99;p17"/>
          <p:cNvSpPr/>
          <p:nvPr/>
        </p:nvSpPr>
        <p:spPr>
          <a:xfrm>
            <a:off x="1662920" y="2251735"/>
            <a:ext cx="353400" cy="36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3004357" y="2251735"/>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4358720" y="2251735"/>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5713595" y="2251735"/>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7079257" y="2251735"/>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 of components</a:t>
            </a:r>
            <a:endParaRPr/>
          </a:p>
        </p:txBody>
      </p:sp>
      <p:sp>
        <p:nvSpPr>
          <p:cNvPr id="109" name="Google Shape;109;p18"/>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8"/>
          <p:cNvPicPr preferRelativeResize="0"/>
          <p:nvPr/>
        </p:nvPicPr>
        <p:blipFill>
          <a:blip r:embed="rId3">
            <a:alphaModFix/>
          </a:blip>
          <a:stretch>
            <a:fillRect/>
          </a:stretch>
        </p:blipFill>
        <p:spPr>
          <a:xfrm>
            <a:off x="309375" y="880025"/>
            <a:ext cx="8000977" cy="382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Trialling components</a:t>
            </a:r>
            <a:endParaRPr/>
          </a:p>
        </p:txBody>
      </p:sp>
      <p:sp>
        <p:nvSpPr>
          <p:cNvPr id="116" name="Google Shape;116;p19"/>
          <p:cNvSpPr txBox="1"/>
          <p:nvPr>
            <p:ph idx="1" type="body"/>
          </p:nvPr>
        </p:nvSpPr>
        <p:spPr>
          <a:xfrm>
            <a:off x="471900" y="979175"/>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trialled components. Show that you gathered information to inform your decision making. With my quiz I needed to use an outside </a:t>
            </a:r>
            <a:r>
              <a:rPr lang="en"/>
              <a:t>library</a:t>
            </a:r>
            <a:r>
              <a:rPr lang="en"/>
              <a:t> to play my </a:t>
            </a:r>
            <a:r>
              <a:rPr lang="en"/>
              <a:t>songs</a:t>
            </a:r>
            <a:r>
              <a:rPr lang="en"/>
              <a:t> I </a:t>
            </a:r>
            <a:r>
              <a:rPr lang="en"/>
              <a:t>researched</a:t>
            </a:r>
            <a:r>
              <a:rPr lang="en"/>
              <a:t> some options and found </a:t>
            </a:r>
            <a:r>
              <a:rPr lang="en"/>
              <a:t>playsound(), pydub and tksnack to be the most commonly used sound modules. </a:t>
            </a:r>
            <a:endParaRPr/>
          </a:p>
          <a:p>
            <a:pPr indent="0" lvl="0" marL="0" rtl="0" algn="l">
              <a:lnSpc>
                <a:spcPct val="115000"/>
              </a:lnSpc>
              <a:spcBef>
                <a:spcPts val="0"/>
              </a:spcBef>
              <a:spcAft>
                <a:spcPts val="0"/>
              </a:spcAft>
              <a:buSzPts val="1800"/>
              <a:buNone/>
            </a:pPr>
            <a:r>
              <a:rPr lang="en"/>
              <a:t>Record evidence that you have trialled multiple components and have selected those most suitable. I found out of these three that playsound was the easiest to use as in pydub you can only use .wav files and I was using mp3 files and tksnack you had to use tkinter to be able to use tk snack. Out of three sound </a:t>
            </a:r>
            <a:r>
              <a:rPr lang="en"/>
              <a:t>components</a:t>
            </a:r>
            <a:r>
              <a:rPr lang="en"/>
              <a:t> i found playsound() the easiest and best suited to my quiz  </a:t>
            </a:r>
            <a:r>
              <a:rPr lang="en"/>
              <a:t>. code snippets next slide</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Trialing components - </a:t>
            </a:r>
            <a:r>
              <a:rPr lang="en" sz="2000"/>
              <a:t>playsound(), pydub and tksnack</a:t>
            </a:r>
            <a:endParaRPr sz="2000"/>
          </a:p>
        </p:txBody>
      </p:sp>
      <p:sp>
        <p:nvSpPr>
          <p:cNvPr id="122" name="Google Shape;122;p20"/>
          <p:cNvSpPr txBox="1"/>
          <p:nvPr>
            <p:ph idx="1" type="body"/>
          </p:nvPr>
        </p:nvSpPr>
        <p:spPr>
          <a:xfrm>
            <a:off x="-82450" y="2317550"/>
            <a:ext cx="5021400" cy="767700"/>
          </a:xfrm>
          <a:prstGeom prst="rect">
            <a:avLst/>
          </a:prstGeom>
          <a:solidFill>
            <a:srgbClr val="2B2B2B"/>
          </a:solidFill>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Courier New"/>
                <a:ea typeface="Courier New"/>
                <a:cs typeface="Courier New"/>
                <a:sym typeface="Courier New"/>
              </a:rPr>
              <a:t>from playsound import playsound</a:t>
            </a:r>
            <a:endParaRPr sz="11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lt1"/>
                </a:solidFill>
                <a:latin typeface="Courier New"/>
                <a:ea typeface="Courier New"/>
                <a:cs typeface="Courier New"/>
                <a:sym typeface="Courier New"/>
              </a:rPr>
              <a:t> </a:t>
            </a:r>
            <a:r>
              <a:rPr lang="en" sz="1100">
                <a:solidFill>
                  <a:schemeClr val="lt1"/>
                </a:solidFill>
                <a:latin typeface="Courier New"/>
                <a:ea typeface="Courier New"/>
                <a:cs typeface="Courier New"/>
                <a:sym typeface="Courier New"/>
              </a:rPr>
              <a:t>playsound('/path/to/a/sound/file/you/want/to/play.mp3')</a:t>
            </a:r>
            <a:endParaRPr sz="11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6C6C6C"/>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6C6C6C"/>
                </a:solidFill>
                <a:highlight>
                  <a:srgbClr val="F9F9F9"/>
                </a:highlight>
                <a:latin typeface="Courier New"/>
                <a:ea typeface="Courier New"/>
                <a:cs typeface="Courier New"/>
                <a:sym typeface="Courier New"/>
              </a:rPr>
              <a:t>-</a:t>
            </a:r>
            <a:r>
              <a:rPr lang="en" sz="1100">
                <a:solidFill>
                  <a:srgbClr val="2B2B2B"/>
                </a:solidFill>
                <a:highlight>
                  <a:srgbClr val="F9F9F9"/>
                </a:highlight>
              </a:rPr>
              <a:t>I found playsound very easy to use and it worked well with pycharm. As it is small and compressed and is simple to work with </a:t>
            </a:r>
            <a:endParaRPr sz="1100">
              <a:solidFill>
                <a:srgbClr val="2B2B2B"/>
              </a:solidFill>
              <a:highlight>
                <a:srgbClr val="F9F9F9"/>
              </a:highlight>
            </a:endParaRPr>
          </a:p>
          <a:p>
            <a:pPr indent="0" lvl="0" marL="139700" marR="139700" rtl="0" algn="l">
              <a:spcBef>
                <a:spcPts val="2300"/>
              </a:spcBef>
              <a:spcAft>
                <a:spcPts val="0"/>
              </a:spcAft>
              <a:buNone/>
            </a:pPr>
            <a:r>
              <a:t/>
            </a:r>
            <a:endParaRPr sz="1100">
              <a:solidFill>
                <a:srgbClr val="2B2B2B"/>
              </a:solidFill>
              <a:highlight>
                <a:srgbClr val="F9F9F9"/>
              </a:highlight>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a:p>
        </p:txBody>
      </p:sp>
      <p:sp>
        <p:nvSpPr>
          <p:cNvPr id="123" name="Google Shape;123;p20"/>
          <p:cNvSpPr txBox="1"/>
          <p:nvPr/>
        </p:nvSpPr>
        <p:spPr>
          <a:xfrm>
            <a:off x="6159900" y="3441675"/>
            <a:ext cx="2984100" cy="16080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30769"/>
              </a:lnSpc>
              <a:spcBef>
                <a:spcPts val="0"/>
              </a:spcBef>
              <a:spcAft>
                <a:spcPts val="0"/>
              </a:spcAft>
              <a:buNone/>
            </a:pPr>
            <a:r>
              <a:rPr lang="en" sz="1000"/>
              <a:t>I found pydub also okay but thought it would not work as well in my def functions and it is a </a:t>
            </a:r>
            <a:r>
              <a:rPr lang="en" sz="1000"/>
              <a:t>nuisance</a:t>
            </a:r>
            <a:r>
              <a:rPr lang="en" sz="1000"/>
              <a:t> having to convert files into wav format. Wav format has better audio quality but i did not need amazing </a:t>
            </a:r>
            <a:r>
              <a:rPr lang="en" sz="1000"/>
              <a:t>quality</a:t>
            </a:r>
            <a:r>
              <a:rPr lang="en" sz="1000"/>
              <a:t> and also it takes up more space.</a:t>
            </a:r>
            <a:endParaRPr sz="1000"/>
          </a:p>
          <a:p>
            <a:pPr indent="0" lvl="0" marL="0" rtl="0" algn="l">
              <a:spcBef>
                <a:spcPts val="0"/>
              </a:spcBef>
              <a:spcAft>
                <a:spcPts val="0"/>
              </a:spcAft>
              <a:buNone/>
            </a:pPr>
            <a:r>
              <a:t/>
            </a:r>
            <a:endParaRPr/>
          </a:p>
        </p:txBody>
      </p:sp>
      <p:sp>
        <p:nvSpPr>
          <p:cNvPr id="124" name="Google Shape;124;p20"/>
          <p:cNvSpPr txBox="1"/>
          <p:nvPr/>
        </p:nvSpPr>
        <p:spPr>
          <a:xfrm>
            <a:off x="6300300" y="1195050"/>
            <a:ext cx="2843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And with a bit of research on tksnack i found that it is best if you want to </a:t>
            </a:r>
            <a:r>
              <a:rPr lang="en"/>
              <a:t>combine songs</a:t>
            </a:r>
            <a:r>
              <a:rPr lang="en"/>
              <a:t> and do more complex things with them. I </a:t>
            </a:r>
            <a:r>
              <a:rPr lang="en"/>
              <a:t>decided</a:t>
            </a:r>
            <a:r>
              <a:rPr lang="en"/>
              <a:t> not to use tk snack as I just needed </a:t>
            </a:r>
            <a:r>
              <a:rPr lang="en"/>
              <a:t>something</a:t>
            </a:r>
            <a:r>
              <a:rPr lang="en"/>
              <a:t> simple </a:t>
            </a:r>
            <a:endParaRPr/>
          </a:p>
        </p:txBody>
      </p:sp>
      <p:sp>
        <p:nvSpPr>
          <p:cNvPr id="125" name="Google Shape;125;p20"/>
          <p:cNvSpPr txBox="1"/>
          <p:nvPr/>
        </p:nvSpPr>
        <p:spPr>
          <a:xfrm>
            <a:off x="471900" y="744425"/>
            <a:ext cx="3648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 trialled tksnack, playsound and pydub and found playsound to be the easiest to use and best suited for my quiz as it didnt take up as mych storage was easy to code and was easy to work with mp3 files </a:t>
            </a:r>
            <a:endParaRPr/>
          </a:p>
        </p:txBody>
      </p:sp>
      <p:sp>
        <p:nvSpPr>
          <p:cNvPr id="126" name="Google Shape;126;p20"/>
          <p:cNvSpPr txBox="1"/>
          <p:nvPr/>
        </p:nvSpPr>
        <p:spPr>
          <a:xfrm>
            <a:off x="2392925" y="3790350"/>
            <a:ext cx="2856000" cy="1205400"/>
          </a:xfrm>
          <a:prstGeom prst="rect">
            <a:avLst/>
          </a:prstGeom>
          <a:solidFill>
            <a:srgbClr val="2B2B2B"/>
          </a:solidFill>
          <a:ln>
            <a:noFill/>
          </a:ln>
        </p:spPr>
        <p:txBody>
          <a:bodyPr anchorCtr="0" anchor="t" bIns="91425" lIns="91425" spcFirstLastPara="1" rIns="91425" wrap="square" tIns="91425">
            <a:spAutoFit/>
          </a:bodyPr>
          <a:lstStyle/>
          <a:p>
            <a:pPr indent="0" lvl="0" marL="114300" marR="114300" rtl="0" algn="l">
              <a:lnSpc>
                <a:spcPct val="130769"/>
              </a:lnSpc>
              <a:spcBef>
                <a:spcPts val="0"/>
              </a:spcBef>
              <a:spcAft>
                <a:spcPts val="0"/>
              </a:spcAft>
              <a:buNone/>
            </a:pPr>
            <a:r>
              <a:rPr lang="en" sz="1000">
                <a:solidFill>
                  <a:schemeClr val="lt1"/>
                </a:solidFill>
              </a:rPr>
              <a:t>from pydub import AudioSegment song = AudioSegment.from_wav("never_gonna_give_you_up.wav")</a:t>
            </a:r>
            <a:endParaRPr sz="1000">
              <a:solidFill>
                <a:schemeClr val="lt1"/>
              </a:solidFill>
            </a:endParaRPr>
          </a:p>
          <a:p>
            <a:pPr indent="0" lvl="0" marL="114300" marR="114300" rtl="0" algn="l">
              <a:lnSpc>
                <a:spcPct val="130769"/>
              </a:lnSpc>
              <a:spcBef>
                <a:spcPts val="0"/>
              </a:spcBef>
              <a:spcAft>
                <a:spcPts val="0"/>
              </a:spcAft>
              <a:buNone/>
            </a:pPr>
            <a:r>
              <a:rPr lang="en" sz="1000">
                <a:solidFill>
                  <a:schemeClr val="lt1"/>
                </a:solidFill>
              </a:rPr>
              <a:t>-</a:t>
            </a:r>
            <a:endParaRPr sz="1000">
              <a:solidFill>
                <a:schemeClr val="lt1"/>
              </a:solidFill>
            </a:endParaRPr>
          </a:p>
          <a:p>
            <a:pPr indent="0" lvl="0" marL="0" rtl="0" algn="l">
              <a:spcBef>
                <a:spcPts val="0"/>
              </a:spcBef>
              <a:spcAft>
                <a:spcPts val="0"/>
              </a:spcAft>
              <a:buNone/>
            </a:pPr>
            <a:r>
              <a:t/>
            </a:r>
            <a:endParaRPr/>
          </a:p>
        </p:txBody>
      </p:sp>
      <p:cxnSp>
        <p:nvCxnSpPr>
          <p:cNvPr id="127" name="Google Shape;127;p20"/>
          <p:cNvCxnSpPr>
            <a:stCxn id="123" idx="1"/>
            <a:endCxn id="126" idx="3"/>
          </p:cNvCxnSpPr>
          <p:nvPr/>
        </p:nvCxnSpPr>
        <p:spPr>
          <a:xfrm flipH="1">
            <a:off x="5248800" y="4245675"/>
            <a:ext cx="911100" cy="147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FF0000"/>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