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b72364f3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b72364f3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b72364f3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b72364f3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b72364f3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b72364f3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b72364f3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b72364f3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b72364f3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eb72364f3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46472b03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46472b03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6560979b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6560979b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7c15c27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7c15c27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c447558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c447558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c4475583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c4475583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c4475583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c4475583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c4475583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c4475583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7ef4c39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7ef4c39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46472b0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46472b0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46472b03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46472b03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b72364f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b72364f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b72364f3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b72364f3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b72364f3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b72364f3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E06666"/>
        </a:solidFill>
      </p:bgPr>
    </p:bg>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58" name="Shape 58"/>
        <p:cNvGrpSpPr/>
        <p:nvPr/>
      </p:nvGrpSpPr>
      <p:grpSpPr>
        <a:xfrm>
          <a:off x="0" y="0"/>
          <a:ext cx="0" cy="0"/>
          <a:chOff x="0" y="0"/>
          <a:chExt cx="0" cy="0"/>
        </a:xfrm>
      </p:grpSpPr>
      <p:sp>
        <p:nvSpPr>
          <p:cNvPr id="59" name="Google Shape;59;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E06666"/>
        </a:solidFill>
      </p:bgPr>
    </p:bg>
    <p:spTree>
      <p:nvGrpSpPr>
        <p:cNvPr id="15" name="Shape 15"/>
        <p:cNvGrpSpPr/>
        <p:nvPr/>
      </p:nvGrpSpPr>
      <p:grpSpPr>
        <a:xfrm>
          <a:off x="0" y="0"/>
          <a:ext cx="0" cy="0"/>
          <a:chOff x="0" y="0"/>
          <a:chExt cx="0" cy="0"/>
        </a:xfrm>
      </p:grpSpPr>
      <p:sp>
        <p:nvSpPr>
          <p:cNvPr id="16" name="Google Shape;16;p3"/>
          <p:cNvSpPr/>
          <p:nvPr/>
        </p:nvSpPr>
        <p:spPr>
          <a:xfrm flipH="1" rot="10800000">
            <a:off x="0" y="860700"/>
            <a:ext cx="9144000" cy="42828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0" y="8478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3"/>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5" name="Google Shape;25;p4"/>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4"/>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2" name="Google Shape;32;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6"/>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6"/>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38" name="Google Shape;38;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7"/>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8"/>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6" name="Google Shape;46;p8"/>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8" name="Google Shape;48;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9"/>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9"/>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9"/>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3" name="Google Shape;53;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4" name="Shape 54"/>
        <p:cNvGrpSpPr/>
        <p:nvPr/>
      </p:nvGrpSpPr>
      <p:grpSpPr>
        <a:xfrm>
          <a:off x="0" y="0"/>
          <a:ext cx="0" cy="0"/>
          <a:chOff x="0" y="0"/>
          <a:chExt cx="0" cy="0"/>
        </a:xfrm>
      </p:grpSpPr>
      <p:sp>
        <p:nvSpPr>
          <p:cNvPr id="55" name="Google Shape;55;p10"/>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6" name="Google Shape;56;p10"/>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drive.google.com/file/d/1KOo-lQxHqSduBFBsa2hlGOJV2X7LNm7x/view" TargetMode="Externa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masseyhighschoolnz-my.sharepoint.com/personal/jgottschalk_masseyhigh_school_nz/_layouts/15/onedrive.aspx?id=%2Fpersonal%2Fjgottschalk%5Fmasseyhigh%5Fschool%5Fnz%2FDocuments%2FProjects%2F01%5FTutorials%2F12I%5F91896%5F7%5Fv2%5FAdv%5FProgramming%5FRevisited%2F91896%5F7%5FVideos%2F02%5FRelevant%5FImplications%2Emp4&amp;parent=%2Fpersonal%2Fjgottschalk%5Fmasseyhigh%5Fschool%5Fnz%2FDocuments%2FProjects%2F01%5FTutorials%2F12I%5F91896%5F7%5Fv2%5FAdv%5FProgramming%5FRevisited%2F91896%5F7%5FVideos&amp;originalPath=aHR0cHM6Ly9tYXNzZXloaWdoc2Nob29sbnotbXkuc2hhcmVwb2ludC5jb20vOnY6L2cvcGVyc29uYWwvamdvdHRzY2hhbGtfbWFzc2V5aGlnaF9zY2hvb2xfbnovRVRHVzFaNmZ6anhHbkNJYlFvblVpcDhCbVNaV2g3djYtMzF3N0w5OHdiRzktQT9ydGltZT05SGxJaFMwODJVZw"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6.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DEVELOP AN OUTCOME L2</a:t>
            </a:r>
            <a:endParaRPr/>
          </a:p>
        </p:txBody>
      </p:sp>
      <p:sp>
        <p:nvSpPr>
          <p:cNvPr id="65" name="Google Shape;65;p1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Evidence of Learning Template</a:t>
            </a:r>
            <a:endParaRPr sz="2400"/>
          </a:p>
        </p:txBody>
      </p:sp>
      <p:sp>
        <p:nvSpPr>
          <p:cNvPr id="66" name="Google Shape;66;p12"/>
          <p:cNvSpPr txBox="1"/>
          <p:nvPr>
            <p:ph idx="1" type="subTitle"/>
          </p:nvPr>
        </p:nvSpPr>
        <p:spPr>
          <a:xfrm>
            <a:off x="390525" y="40083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Brian Time Discord Bot</a:t>
            </a:r>
            <a:endParaRPr/>
          </a:p>
          <a:p>
            <a:pPr indent="0" lvl="0" marL="0" rtl="0" algn="l">
              <a:lnSpc>
                <a:spcPct val="100000"/>
              </a:lnSpc>
              <a:spcBef>
                <a:spcPts val="0"/>
              </a:spcBef>
              <a:spcAft>
                <a:spcPts val="0"/>
              </a:spcAft>
              <a:buSzPts val="1800"/>
              <a:buNone/>
            </a:pPr>
            <a:r>
              <a:rPr lang="en" sz="2400"/>
              <a:t>Brian Mao</a:t>
            </a:r>
            <a:endParaRPr sz="2400"/>
          </a:p>
        </p:txBody>
      </p:sp>
      <p:sp>
        <p:nvSpPr>
          <p:cNvPr id="67" name="Google Shape;67;p12"/>
          <p:cNvSpPr txBox="1"/>
          <p:nvPr>
            <p:ph idx="1" type="subTitle"/>
          </p:nvPr>
        </p:nvSpPr>
        <p:spPr>
          <a:xfrm>
            <a:off x="390525" y="329496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0135221170</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lelouch</a:t>
            </a:r>
            <a:endParaRPr/>
          </a:p>
        </p:txBody>
      </p:sp>
      <p:sp>
        <p:nvSpPr>
          <p:cNvPr id="131" name="Google Shape;131;p21"/>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Sends lelouch128.png. </a:t>
            </a:r>
            <a:endParaRPr/>
          </a:p>
        </p:txBody>
      </p:sp>
      <p:pic>
        <p:nvPicPr>
          <p:cNvPr id="132" name="Google Shape;132;p21"/>
          <p:cNvPicPr preferRelativeResize="0"/>
          <p:nvPr/>
        </p:nvPicPr>
        <p:blipFill>
          <a:blip r:embed="rId3">
            <a:alphaModFix/>
          </a:blip>
          <a:stretch>
            <a:fillRect/>
          </a:stretch>
        </p:blipFill>
        <p:spPr>
          <a:xfrm>
            <a:off x="471900" y="1471613"/>
            <a:ext cx="2438400" cy="2200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ping</a:t>
            </a:r>
            <a:endParaRPr/>
          </a:p>
        </p:txBody>
      </p:sp>
      <p:sp>
        <p:nvSpPr>
          <p:cNvPr id="138" name="Google Shape;138;p22"/>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Shows the latency of the discord bot in milliseconds. This is useful to know because it is a measure of how fast the bot is.</a:t>
            </a:r>
            <a:endParaRPr/>
          </a:p>
        </p:txBody>
      </p:sp>
      <p:pic>
        <p:nvPicPr>
          <p:cNvPr id="139" name="Google Shape;139;p22"/>
          <p:cNvPicPr preferRelativeResize="0"/>
          <p:nvPr/>
        </p:nvPicPr>
        <p:blipFill>
          <a:blip r:embed="rId3">
            <a:alphaModFix/>
          </a:blip>
          <a:stretch>
            <a:fillRect/>
          </a:stretch>
        </p:blipFill>
        <p:spPr>
          <a:xfrm>
            <a:off x="4994275" y="1728375"/>
            <a:ext cx="3699725" cy="290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save</a:t>
            </a:r>
            <a:endParaRPr/>
          </a:p>
        </p:txBody>
      </p:sp>
      <p:sp>
        <p:nvSpPr>
          <p:cNvPr id="145" name="Google Shape;145;p23"/>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Saves a </a:t>
            </a:r>
            <a:r>
              <a:rPr lang="en"/>
              <a:t>message</a:t>
            </a:r>
            <a:r>
              <a:rPr lang="en"/>
              <a:t> into a text document. To do this i opened a file and used the ‘a’ppend mode to make it so add on to the existing saved_messages.txt file</a:t>
            </a:r>
            <a:endParaRPr/>
          </a:p>
        </p:txBody>
      </p:sp>
      <p:pic>
        <p:nvPicPr>
          <p:cNvPr id="146" name="Google Shape;146;p23"/>
          <p:cNvPicPr preferRelativeResize="0"/>
          <p:nvPr/>
        </p:nvPicPr>
        <p:blipFill>
          <a:blip r:embed="rId3">
            <a:alphaModFix/>
          </a:blip>
          <a:stretch>
            <a:fillRect/>
          </a:stretch>
        </p:blipFill>
        <p:spPr>
          <a:xfrm>
            <a:off x="471900" y="3819663"/>
            <a:ext cx="2781300" cy="809625"/>
          </a:xfrm>
          <a:prstGeom prst="rect">
            <a:avLst/>
          </a:prstGeom>
          <a:noFill/>
          <a:ln>
            <a:noFill/>
          </a:ln>
        </p:spPr>
      </p:pic>
      <p:pic>
        <p:nvPicPr>
          <p:cNvPr id="147" name="Google Shape;147;p23"/>
          <p:cNvPicPr preferRelativeResize="0"/>
          <p:nvPr/>
        </p:nvPicPr>
        <p:blipFill>
          <a:blip r:embed="rId4">
            <a:alphaModFix/>
          </a:blip>
          <a:stretch>
            <a:fillRect/>
          </a:stretch>
        </p:blipFill>
        <p:spPr>
          <a:xfrm>
            <a:off x="471900" y="2743338"/>
            <a:ext cx="3162300" cy="1076325"/>
          </a:xfrm>
          <a:prstGeom prst="rect">
            <a:avLst/>
          </a:prstGeom>
          <a:noFill/>
          <a:ln>
            <a:noFill/>
          </a:ln>
        </p:spPr>
      </p:pic>
      <p:pic>
        <p:nvPicPr>
          <p:cNvPr id="148" name="Google Shape;148;p23"/>
          <p:cNvPicPr preferRelativeResize="0"/>
          <p:nvPr/>
        </p:nvPicPr>
        <p:blipFill>
          <a:blip r:embed="rId5">
            <a:alphaModFix/>
          </a:blip>
          <a:stretch>
            <a:fillRect/>
          </a:stretch>
        </p:blipFill>
        <p:spPr>
          <a:xfrm>
            <a:off x="3634200" y="3667275"/>
            <a:ext cx="3590925" cy="152400"/>
          </a:xfrm>
          <a:prstGeom prst="rect">
            <a:avLst/>
          </a:prstGeom>
          <a:noFill/>
          <a:ln>
            <a:noFill/>
          </a:ln>
        </p:spPr>
      </p:pic>
      <p:pic>
        <p:nvPicPr>
          <p:cNvPr id="149" name="Google Shape;149;p23"/>
          <p:cNvPicPr preferRelativeResize="0"/>
          <p:nvPr/>
        </p:nvPicPr>
        <p:blipFill>
          <a:blip r:embed="rId6">
            <a:alphaModFix/>
          </a:blip>
          <a:stretch>
            <a:fillRect/>
          </a:stretch>
        </p:blipFill>
        <p:spPr>
          <a:xfrm>
            <a:off x="471888" y="1691500"/>
            <a:ext cx="4829175" cy="102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weather</a:t>
            </a:r>
            <a:endParaRPr/>
          </a:p>
        </p:txBody>
      </p:sp>
      <p:sp>
        <p:nvSpPr>
          <p:cNvPr id="155" name="Google Shape;155;p24"/>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Sends “good weather we are having today”</a:t>
            </a:r>
            <a:endParaRPr/>
          </a:p>
        </p:txBody>
      </p:sp>
      <p:pic>
        <p:nvPicPr>
          <p:cNvPr id="156" name="Google Shape;156;p24"/>
          <p:cNvPicPr preferRelativeResize="0"/>
          <p:nvPr/>
        </p:nvPicPr>
        <p:blipFill>
          <a:blip r:embed="rId3">
            <a:alphaModFix/>
          </a:blip>
          <a:stretch>
            <a:fillRect/>
          </a:stretch>
        </p:blipFill>
        <p:spPr>
          <a:xfrm>
            <a:off x="471900" y="3352950"/>
            <a:ext cx="3257550" cy="1276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a:t>
            </a:r>
            <a:endParaRPr/>
          </a:p>
        </p:txBody>
      </p:sp>
      <p:sp>
        <p:nvSpPr>
          <p:cNvPr id="162" name="Google Shape;162;p25"/>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Record evidence that you have broken the outcome into smaller components.</a:t>
            </a:r>
            <a:endParaRPr/>
          </a:p>
        </p:txBody>
      </p:sp>
      <p:pic>
        <p:nvPicPr>
          <p:cNvPr id="163" name="Google Shape;163;p25"/>
          <p:cNvPicPr preferRelativeResize="0"/>
          <p:nvPr/>
        </p:nvPicPr>
        <p:blipFill>
          <a:blip r:embed="rId3">
            <a:alphaModFix/>
          </a:blip>
          <a:stretch>
            <a:fillRect/>
          </a:stretch>
        </p:blipFill>
        <p:spPr>
          <a:xfrm>
            <a:off x="41926" y="1560725"/>
            <a:ext cx="1962425" cy="3582775"/>
          </a:xfrm>
          <a:prstGeom prst="rect">
            <a:avLst/>
          </a:prstGeom>
          <a:noFill/>
          <a:ln>
            <a:noFill/>
          </a:ln>
        </p:spPr>
      </p:pic>
      <p:pic>
        <p:nvPicPr>
          <p:cNvPr id="164" name="Google Shape;164;p25"/>
          <p:cNvPicPr preferRelativeResize="0"/>
          <p:nvPr/>
        </p:nvPicPr>
        <p:blipFill>
          <a:blip r:embed="rId4">
            <a:alphaModFix/>
          </a:blip>
          <a:stretch>
            <a:fillRect/>
          </a:stretch>
        </p:blipFill>
        <p:spPr>
          <a:xfrm>
            <a:off x="2004350" y="1560725"/>
            <a:ext cx="2234126" cy="3582775"/>
          </a:xfrm>
          <a:prstGeom prst="rect">
            <a:avLst/>
          </a:prstGeom>
          <a:noFill/>
          <a:ln>
            <a:noFill/>
          </a:ln>
        </p:spPr>
      </p:pic>
      <p:pic>
        <p:nvPicPr>
          <p:cNvPr id="165" name="Google Shape;165;p25"/>
          <p:cNvPicPr preferRelativeResize="0"/>
          <p:nvPr/>
        </p:nvPicPr>
        <p:blipFill>
          <a:blip r:embed="rId5">
            <a:alphaModFix/>
          </a:blip>
          <a:stretch>
            <a:fillRect/>
          </a:stretch>
        </p:blipFill>
        <p:spPr>
          <a:xfrm>
            <a:off x="4238476" y="1560725"/>
            <a:ext cx="2078650" cy="3582775"/>
          </a:xfrm>
          <a:prstGeom prst="rect">
            <a:avLst/>
          </a:prstGeom>
          <a:noFill/>
          <a:ln>
            <a:noFill/>
          </a:ln>
        </p:spPr>
      </p:pic>
      <p:pic>
        <p:nvPicPr>
          <p:cNvPr id="166" name="Google Shape;166;p25"/>
          <p:cNvPicPr preferRelativeResize="0"/>
          <p:nvPr/>
        </p:nvPicPr>
        <p:blipFill>
          <a:blip r:embed="rId6">
            <a:alphaModFix/>
          </a:blip>
          <a:stretch>
            <a:fillRect/>
          </a:stretch>
        </p:blipFill>
        <p:spPr>
          <a:xfrm>
            <a:off x="6317113" y="2918713"/>
            <a:ext cx="2962275" cy="866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471900" y="-23275"/>
            <a:ext cx="82221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Record evidence that you have setup/ chosen version control tools/techniques to manage the development of your outcome.</a:t>
            </a:r>
            <a:endParaRPr sz="2200"/>
          </a:p>
        </p:txBody>
      </p:sp>
      <p:sp>
        <p:nvSpPr>
          <p:cNvPr id="172" name="Google Shape;172;p26"/>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used the PyCharm version control feature because it was built into PyCharm which was the IDE i was using to code my outcome. I also connected my github so that after i leave school i would be able to look at my projects</a:t>
            </a:r>
            <a:endParaRPr/>
          </a:p>
        </p:txBody>
      </p:sp>
      <p:pic>
        <p:nvPicPr>
          <p:cNvPr id="173" name="Google Shape;173;p26"/>
          <p:cNvPicPr preferRelativeResize="0"/>
          <p:nvPr/>
        </p:nvPicPr>
        <p:blipFill>
          <a:blip r:embed="rId3">
            <a:alphaModFix/>
          </a:blip>
          <a:stretch>
            <a:fillRect/>
          </a:stretch>
        </p:blipFill>
        <p:spPr>
          <a:xfrm>
            <a:off x="471888" y="2058588"/>
            <a:ext cx="5762625" cy="2714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471900" y="-23275"/>
            <a:ext cx="82221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Explain why you believe that these tools and techniques are appropriate for the development of your outcome.</a:t>
            </a:r>
            <a:endParaRPr sz="2500"/>
          </a:p>
        </p:txBody>
      </p:sp>
      <p:sp>
        <p:nvSpPr>
          <p:cNvPr id="179" name="Google Shape;179;p27"/>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thought that trello was appropriate for the development of of my outcome because the lack of any advanced features made me focus on using the basic features. It also had a feature where it saved the history of changes to the board therefore making it easier to archive what was happening.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Trialling components</a:t>
            </a:r>
            <a:endParaRPr/>
          </a:p>
        </p:txBody>
      </p:sp>
      <p:sp>
        <p:nvSpPr>
          <p:cNvPr id="185" name="Google Shape;185;p28"/>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trialled components. Show that you gathered information to inform your decision making.</a:t>
            </a:r>
            <a:endParaRPr/>
          </a:p>
          <a:p>
            <a:pPr indent="0" lvl="0" marL="0" rtl="0" algn="l">
              <a:lnSpc>
                <a:spcPct val="115000"/>
              </a:lnSpc>
              <a:spcBef>
                <a:spcPts val="1600"/>
              </a:spcBef>
              <a:spcAft>
                <a:spcPts val="0"/>
              </a:spcAft>
              <a:buSzPts val="1800"/>
              <a:buNone/>
            </a:pPr>
            <a:r>
              <a:rPr lang="en"/>
              <a:t>Record evidence that you have trialled multiple components and have selected those most suitable.</a:t>
            </a:r>
            <a:endParaRPr/>
          </a:p>
          <a:p>
            <a:pPr indent="0" lvl="0" marL="0" rtl="0" algn="l">
              <a:lnSpc>
                <a:spcPct val="115000"/>
              </a:lnSpc>
              <a:spcBef>
                <a:spcPts val="1600"/>
              </a:spcBef>
              <a:spcAft>
                <a:spcPts val="1600"/>
              </a:spcAft>
              <a:buSzPts val="1800"/>
              <a:buNone/>
            </a:pPr>
            <a:r>
              <a:rPr lang="en"/>
              <a:t>Record evidence that you have used information from trialling appropriately to improve the functionality of the outcome.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471900" y="-23275"/>
            <a:ext cx="82221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Record evidence that you have trialled components. Show that you gathered information to inform your decision making.</a:t>
            </a:r>
            <a:endParaRPr sz="2300"/>
          </a:p>
        </p:txBody>
      </p:sp>
      <p:sp>
        <p:nvSpPr>
          <p:cNvPr id="191" name="Google Shape;191;p29"/>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trialled the message saving component multiple times to change the way it saves messages into the text file. At first I intended for the component to save the time in which the component was activated, but after careful consideration and not being able to it, I decided to not implement it. This was because this would have allowed me to be able to monitor the behavior of users of the bot. I </a:t>
            </a:r>
            <a:r>
              <a:rPr lang="en"/>
              <a:t>could have sold this information to the authorities.</a:t>
            </a:r>
            <a:endParaRPr/>
          </a:p>
        </p:txBody>
      </p:sp>
      <p:pic>
        <p:nvPicPr>
          <p:cNvPr id="192" name="Google Shape;192;p29"/>
          <p:cNvPicPr preferRelativeResize="0"/>
          <p:nvPr/>
        </p:nvPicPr>
        <p:blipFill>
          <a:blip r:embed="rId3">
            <a:alphaModFix/>
          </a:blip>
          <a:stretch>
            <a:fillRect/>
          </a:stretch>
        </p:blipFill>
        <p:spPr>
          <a:xfrm>
            <a:off x="471888" y="3007275"/>
            <a:ext cx="5038725" cy="571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Testing outcome</a:t>
            </a:r>
            <a:endParaRPr/>
          </a:p>
        </p:txBody>
      </p:sp>
      <p:sp>
        <p:nvSpPr>
          <p:cNvPr id="198" name="Google Shape;198;p30"/>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tested your outcome. </a:t>
            </a:r>
            <a:endParaRPr/>
          </a:p>
          <a:p>
            <a:pPr indent="0" lvl="0" marL="0" rtl="0" algn="l">
              <a:lnSpc>
                <a:spcPct val="115000"/>
              </a:lnSpc>
              <a:spcBef>
                <a:spcPts val="1600"/>
              </a:spcBef>
              <a:spcAft>
                <a:spcPts val="0"/>
              </a:spcAft>
              <a:buSzPts val="1800"/>
              <a:buNone/>
            </a:pPr>
            <a:r>
              <a:rPr lang="en"/>
              <a:t>Explain how the testing made sure your outcome functions as intended to meet its purpose and requirements.</a:t>
            </a:r>
            <a:endParaRPr/>
          </a:p>
          <a:p>
            <a:pPr indent="0" lvl="0" marL="0" rtl="0" algn="l">
              <a:lnSpc>
                <a:spcPct val="115000"/>
              </a:lnSpc>
              <a:spcBef>
                <a:spcPts val="1600"/>
              </a:spcBef>
              <a:spcAft>
                <a:spcPts val="1600"/>
              </a:spcAft>
              <a:buSzPts val="1800"/>
              <a:buNone/>
            </a:pPr>
            <a:r>
              <a:rPr lang="en"/>
              <a:t>Record evidence that you have used information from testing appropriately to improve the functionality of the outcome.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390525" y="873549"/>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https://drive.google.com/file/d/1Nr5fuEtxgypru-AT9RNO0maRa5yTcdWL/view?usp=sharing</a:t>
            </a:r>
            <a:endParaRPr/>
          </a:p>
        </p:txBody>
      </p:sp>
      <p:sp>
        <p:nvSpPr>
          <p:cNvPr id="73" name="Google Shape;73;p13"/>
          <p:cNvSpPr txBox="1"/>
          <p:nvPr>
            <p:ph idx="1" type="subTitle"/>
          </p:nvPr>
        </p:nvSpPr>
        <p:spPr>
          <a:xfrm>
            <a:off x="390525" y="257175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4800"/>
              <a:t>https://trello.com/b/hjJ5s59j</a:t>
            </a:r>
            <a:endParaRPr sz="4800"/>
          </a:p>
        </p:txBody>
      </p:sp>
      <p:sp>
        <p:nvSpPr>
          <p:cNvPr id="74" name="Google Shape;74;p13"/>
          <p:cNvSpPr txBox="1"/>
          <p:nvPr>
            <p:ph idx="1" type="subTitle"/>
          </p:nvPr>
        </p:nvSpPr>
        <p:spPr>
          <a:xfrm>
            <a:off x="390525" y="3837051"/>
            <a:ext cx="8222100" cy="4329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lt1"/>
              </a:buClr>
              <a:buSzPts val="1800"/>
              <a:buNone/>
            </a:pPr>
            <a:r>
              <a:rPr b="1" i="1" lang="en"/>
              <a:t>You MUST provide evidence showing how the problem has been decomposed, how the components have been developed and trialled, and of how they have been assembled and tested to create a final, working outcome.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Self testing</a:t>
            </a:r>
            <a:endParaRPr/>
          </a:p>
        </p:txBody>
      </p:sp>
      <p:sp>
        <p:nvSpPr>
          <p:cNvPr id="204" name="Google Shape;204;p31"/>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31" title="Screen Recording 2021-08-29 at 10.50.46 PM.mp4">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Stakeholder feedback</a:t>
            </a:r>
            <a:endParaRPr/>
          </a:p>
        </p:txBody>
      </p:sp>
      <p:sp>
        <p:nvSpPr>
          <p:cNvPr id="211" name="Google Shape;211;p32"/>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your stakeholders involved to give you feedback is a useful way to know what it is that they want and maybe locate some issues would not have arisen if the stakeholders did not take a look. I showed my discord bot to Liam Blackford a fellow mags student and he said that the brian!cg command did not explain enough what the command did thats why i changed the command name to brian!code_geass</a:t>
            </a:r>
            <a:endParaRPr/>
          </a:p>
        </p:txBody>
      </p:sp>
      <p:pic>
        <p:nvPicPr>
          <p:cNvPr id="212" name="Google Shape;212;p32"/>
          <p:cNvPicPr preferRelativeResize="0"/>
          <p:nvPr/>
        </p:nvPicPr>
        <p:blipFill>
          <a:blip r:embed="rId3">
            <a:alphaModFix/>
          </a:blip>
          <a:stretch>
            <a:fillRect/>
          </a:stretch>
        </p:blipFill>
        <p:spPr>
          <a:xfrm>
            <a:off x="471900" y="3448200"/>
            <a:ext cx="3257550" cy="1181100"/>
          </a:xfrm>
          <a:prstGeom prst="rect">
            <a:avLst/>
          </a:prstGeom>
          <a:noFill/>
          <a:ln>
            <a:noFill/>
          </a:ln>
        </p:spPr>
      </p:pic>
      <p:pic>
        <p:nvPicPr>
          <p:cNvPr id="213" name="Google Shape;213;p32"/>
          <p:cNvPicPr preferRelativeResize="0"/>
          <p:nvPr/>
        </p:nvPicPr>
        <p:blipFill>
          <a:blip r:embed="rId4">
            <a:alphaModFix/>
          </a:blip>
          <a:stretch>
            <a:fillRect/>
          </a:stretch>
        </p:blipFill>
        <p:spPr>
          <a:xfrm>
            <a:off x="5312613" y="3324363"/>
            <a:ext cx="3381375" cy="1304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Debugging</a:t>
            </a:r>
            <a:endParaRPr/>
          </a:p>
        </p:txBody>
      </p:sp>
      <p:sp>
        <p:nvSpPr>
          <p:cNvPr id="219" name="Google Shape;219;p33"/>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finishing the bot i debugged my code. This was </a:t>
            </a:r>
            <a:r>
              <a:rPr lang="en"/>
              <a:t>useful</a:t>
            </a:r>
            <a:r>
              <a:rPr lang="en"/>
              <a:t> as it helps me destroy all the errors and mistakes i created. It would be good for the end users to use the bot without the bot malfunctioning.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pep8</a:t>
            </a:r>
            <a:endParaRPr/>
          </a:p>
        </p:txBody>
      </p:sp>
      <p:sp>
        <p:nvSpPr>
          <p:cNvPr id="225" name="Google Shape;225;p34"/>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used the pycharm “show context actions”. These actions are very powerful and are able to change the .py file into one that fits the pep8 guidelines. These </a:t>
            </a:r>
            <a:r>
              <a:rPr lang="en"/>
              <a:t>guidelines</a:t>
            </a:r>
            <a:r>
              <a:rPr lang="en"/>
              <a:t> are important because they make it so that multiple python developers </a:t>
            </a:r>
            <a:r>
              <a:rPr lang="en"/>
              <a:t>can read code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Applied</a:t>
            </a:r>
            <a:endParaRPr/>
          </a:p>
        </p:txBody>
      </p:sp>
      <p:sp>
        <p:nvSpPr>
          <p:cNvPr id="231" name="Google Shape;231;p35"/>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used your project management </a:t>
            </a:r>
            <a:r>
              <a:rPr lang="en" u="sng"/>
              <a:t>tools</a:t>
            </a:r>
            <a:r>
              <a:rPr lang="en"/>
              <a:t> to manage the development of your outcome.</a:t>
            </a:r>
            <a:endParaRPr/>
          </a:p>
          <a:p>
            <a:pPr indent="0" lvl="0" marL="0" rtl="0" algn="l">
              <a:lnSpc>
                <a:spcPct val="115000"/>
              </a:lnSpc>
              <a:spcBef>
                <a:spcPts val="1600"/>
              </a:spcBef>
              <a:spcAft>
                <a:spcPts val="0"/>
              </a:spcAft>
              <a:buSzPts val="1800"/>
              <a:buNone/>
            </a:pPr>
            <a:r>
              <a:rPr lang="en"/>
              <a:t>Record evidence that you have used your project management </a:t>
            </a:r>
            <a:r>
              <a:rPr lang="en" u="sng"/>
              <a:t>techniques</a:t>
            </a:r>
            <a:r>
              <a:rPr lang="en"/>
              <a:t> to manage the development of your outcome.</a:t>
            </a:r>
            <a:endParaRPr/>
          </a:p>
          <a:p>
            <a:pPr indent="0" lvl="0" marL="0" rtl="0" algn="l">
              <a:lnSpc>
                <a:spcPct val="115000"/>
              </a:lnSpc>
              <a:spcBef>
                <a:spcPts val="1600"/>
              </a:spcBef>
              <a:spcAft>
                <a:spcPts val="1600"/>
              </a:spcAft>
              <a:buSzPts val="1800"/>
              <a:buNone/>
            </a:pPr>
            <a:r>
              <a:rPr lang="en"/>
              <a:t>Record evidence that you have used version control tools to manage the development of your outcome.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Relevant Implications</a:t>
            </a:r>
            <a:endParaRPr/>
          </a:p>
        </p:txBody>
      </p:sp>
      <p:sp>
        <p:nvSpPr>
          <p:cNvPr id="237" name="Google Shape;237;p36"/>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i="1" lang="en"/>
              <a:t>Explain the relevant implications here.  Please </a:t>
            </a:r>
            <a:r>
              <a:rPr i="1" lang="en" u="sng">
                <a:solidFill>
                  <a:schemeClr val="hlink"/>
                </a:solidFill>
                <a:hlinkClick r:id="rId3"/>
              </a:rPr>
              <a:t>watch this video </a:t>
            </a:r>
            <a:r>
              <a:rPr i="1" lang="en"/>
              <a:t>to learn how to do this.</a:t>
            </a:r>
            <a:endParaRPr/>
          </a:p>
          <a:p>
            <a:pPr indent="0" lvl="0" marL="0" rtl="0" algn="l">
              <a:lnSpc>
                <a:spcPct val="115000"/>
              </a:lnSpc>
              <a:spcBef>
                <a:spcPts val="0"/>
              </a:spcBef>
              <a:spcAft>
                <a:spcPts val="0"/>
              </a:spcAft>
              <a:buSzPts val="1800"/>
              <a:buNone/>
            </a:pPr>
            <a:r>
              <a:rPr lang="en"/>
              <a:t>Explain the Implications that are relevant to your outcome.</a:t>
            </a:r>
            <a:endParaRPr/>
          </a:p>
          <a:p>
            <a:pPr indent="0" lvl="0" marL="0" rtl="0" algn="l">
              <a:lnSpc>
                <a:spcPct val="115000"/>
              </a:lnSpc>
              <a:spcBef>
                <a:spcPts val="1600"/>
              </a:spcBef>
              <a:spcAft>
                <a:spcPts val="1600"/>
              </a:spcAft>
              <a:buSzPts val="1800"/>
              <a:buNone/>
            </a:pPr>
            <a:r>
              <a:rPr lang="en"/>
              <a:t>Record evidence that you have addressed the Implications that are relevant to your outcome.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Privacy Implications</a:t>
            </a:r>
            <a:endParaRPr/>
          </a:p>
        </p:txBody>
      </p:sp>
      <p:sp>
        <p:nvSpPr>
          <p:cNvPr id="243" name="Google Shape;243;p37"/>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bot does not save any data specifically about the end users and is only able to save the text from the save command into a text document. I am the only one who has access to the document. The users also know that the bot will save the text used with the command so it is </a:t>
            </a:r>
            <a:r>
              <a:rPr lang="en"/>
              <a:t>transparent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Project management: Setup</a:t>
            </a:r>
            <a:endParaRPr/>
          </a:p>
        </p:txBody>
      </p:sp>
      <p:sp>
        <p:nvSpPr>
          <p:cNvPr id="80" name="Google Shape;80;p14"/>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setup project management </a:t>
            </a:r>
            <a:r>
              <a:rPr lang="en" u="sng"/>
              <a:t>tools</a:t>
            </a:r>
            <a:r>
              <a:rPr lang="en"/>
              <a:t> to manage the development of your outcome.</a:t>
            </a:r>
            <a:endParaRPr/>
          </a:p>
          <a:p>
            <a:pPr indent="0" lvl="0" marL="0" rtl="0" algn="l">
              <a:lnSpc>
                <a:spcPct val="115000"/>
              </a:lnSpc>
              <a:spcBef>
                <a:spcPts val="1600"/>
              </a:spcBef>
              <a:spcAft>
                <a:spcPts val="0"/>
              </a:spcAft>
              <a:buSzPts val="1800"/>
              <a:buNone/>
            </a:pPr>
            <a:r>
              <a:rPr lang="en"/>
              <a:t>Record evidence that you have chosen project management </a:t>
            </a:r>
            <a:r>
              <a:rPr lang="en" u="sng"/>
              <a:t>techniques</a:t>
            </a:r>
            <a:r>
              <a:rPr lang="en"/>
              <a:t> to manage the development of your outcome.</a:t>
            </a:r>
            <a:endParaRPr/>
          </a:p>
          <a:p>
            <a:pPr indent="0" lvl="0" marL="0" rtl="0" algn="l">
              <a:lnSpc>
                <a:spcPct val="115000"/>
              </a:lnSpc>
              <a:spcBef>
                <a:spcPts val="1600"/>
              </a:spcBef>
              <a:spcAft>
                <a:spcPts val="0"/>
              </a:spcAft>
              <a:buSzPts val="1800"/>
              <a:buNone/>
            </a:pPr>
            <a:r>
              <a:rPr lang="en"/>
              <a:t>Record evidence that you have setup/ chosen version control tools/techniques to manage the development of your outcome.</a:t>
            </a:r>
            <a:endParaRPr/>
          </a:p>
          <a:p>
            <a:pPr indent="0" lvl="0" marL="0" rtl="0" algn="l">
              <a:lnSpc>
                <a:spcPct val="115000"/>
              </a:lnSpc>
              <a:spcBef>
                <a:spcPts val="1600"/>
              </a:spcBef>
              <a:spcAft>
                <a:spcPts val="1600"/>
              </a:spcAft>
              <a:buSzPts val="1800"/>
              <a:buNone/>
            </a:pPr>
            <a:r>
              <a:rPr lang="en"/>
              <a:t>Explain why you believe that these tools and techniques are appropriate for the development of your outcome.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471900" y="-23275"/>
            <a:ext cx="82221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Record evidence that you have setup project management tools to manage the development of your outcome</a:t>
            </a:r>
            <a:endParaRPr sz="2400"/>
          </a:p>
        </p:txBody>
      </p:sp>
      <p:sp>
        <p:nvSpPr>
          <p:cNvPr id="86" name="Google Shape;86;p15"/>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project management tool of the python program I could use monday.com or trello. From these two options trello had a simpler UI with tags representing tasks which you can drag between different boxes that can represent the state in which the task is whereas monday.com had checkboxes with due dates and a timeline. Monday.com also advertised itself as a group project management tool and I didnt think that i would work with other people on this project so i picked. In the event that i had to work on the outcome with a team i would have used monday.com, but since i was on my one i decided to use trello since it was a really basic project management tool.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71900" y="-23275"/>
            <a:ext cx="82221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Record evidence that you have chosen project management techniques to manage the development of your outcome.</a:t>
            </a:r>
            <a:endParaRPr sz="2300"/>
          </a:p>
        </p:txBody>
      </p:sp>
      <p:sp>
        <p:nvSpPr>
          <p:cNvPr id="92" name="Google Shape;92;p16"/>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next slide there are multiple screenshots of trello showing that i have moved tasks between states. It also shows </a:t>
            </a:r>
            <a:r>
              <a:rPr lang="en"/>
              <a:t>that i have added more tasks on when i thought i had to do more things to further develop my outcome.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471900" y="-2327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Decomposing outcome</a:t>
            </a:r>
            <a:endParaRPr/>
          </a:p>
        </p:txBody>
      </p:sp>
      <p:sp>
        <p:nvSpPr>
          <p:cNvPr id="98" name="Google Shape;98;p17"/>
          <p:cNvSpPr txBox="1"/>
          <p:nvPr>
            <p:ph idx="1" type="body"/>
          </p:nvPr>
        </p:nvSpPr>
        <p:spPr>
          <a:xfrm>
            <a:off x="471900" y="956400"/>
            <a:ext cx="8222100" cy="367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Record evidence that you have broken the outcome into smaller components.</a:t>
            </a:r>
            <a:endParaRPr/>
          </a:p>
          <a:p>
            <a:pPr indent="-342900" lvl="0" marL="457200" rtl="0" algn="l">
              <a:lnSpc>
                <a:spcPct val="115000"/>
              </a:lnSpc>
              <a:spcBef>
                <a:spcPts val="1600"/>
              </a:spcBef>
              <a:spcAft>
                <a:spcPts val="0"/>
              </a:spcAft>
              <a:buSzPts val="1800"/>
              <a:buAutoNum type="arabicPeriod"/>
            </a:pPr>
            <a:r>
              <a:rPr lang="en"/>
              <a:t>8ball</a:t>
            </a:r>
            <a:endParaRPr/>
          </a:p>
          <a:p>
            <a:pPr indent="-342900" lvl="0" marL="457200" rtl="0" algn="l">
              <a:lnSpc>
                <a:spcPct val="115000"/>
              </a:lnSpc>
              <a:spcBef>
                <a:spcPts val="0"/>
              </a:spcBef>
              <a:spcAft>
                <a:spcPts val="0"/>
              </a:spcAft>
              <a:buSzPts val="1800"/>
              <a:buAutoNum type="arabicPeriod"/>
            </a:pPr>
            <a:r>
              <a:rPr lang="en"/>
              <a:t>Cg</a:t>
            </a:r>
            <a:endParaRPr/>
          </a:p>
          <a:p>
            <a:pPr indent="-342900" lvl="0" marL="457200" rtl="0" algn="l">
              <a:lnSpc>
                <a:spcPct val="115000"/>
              </a:lnSpc>
              <a:spcBef>
                <a:spcPts val="0"/>
              </a:spcBef>
              <a:spcAft>
                <a:spcPts val="0"/>
              </a:spcAft>
              <a:buSzPts val="1800"/>
              <a:buAutoNum type="arabicPeriod"/>
            </a:pPr>
            <a:r>
              <a:rPr lang="en"/>
              <a:t>help</a:t>
            </a:r>
            <a:endParaRPr/>
          </a:p>
          <a:p>
            <a:pPr indent="-342900" lvl="0" marL="457200" rtl="0" algn="l">
              <a:lnSpc>
                <a:spcPct val="115000"/>
              </a:lnSpc>
              <a:spcBef>
                <a:spcPts val="0"/>
              </a:spcBef>
              <a:spcAft>
                <a:spcPts val="0"/>
              </a:spcAft>
              <a:buSzPts val="1800"/>
              <a:buAutoNum type="arabicPeriod"/>
            </a:pPr>
            <a:r>
              <a:rPr lang="en"/>
              <a:t>Lelouch</a:t>
            </a:r>
            <a:endParaRPr/>
          </a:p>
          <a:p>
            <a:pPr indent="-342900" lvl="0" marL="457200" rtl="0" algn="l">
              <a:lnSpc>
                <a:spcPct val="115000"/>
              </a:lnSpc>
              <a:spcBef>
                <a:spcPts val="0"/>
              </a:spcBef>
              <a:spcAft>
                <a:spcPts val="0"/>
              </a:spcAft>
              <a:buSzPts val="1800"/>
              <a:buAutoNum type="arabicPeriod"/>
            </a:pPr>
            <a:r>
              <a:rPr lang="en"/>
              <a:t>Ping</a:t>
            </a:r>
            <a:endParaRPr/>
          </a:p>
          <a:p>
            <a:pPr indent="-342900" lvl="0" marL="457200" rtl="0" algn="l">
              <a:lnSpc>
                <a:spcPct val="115000"/>
              </a:lnSpc>
              <a:spcBef>
                <a:spcPts val="0"/>
              </a:spcBef>
              <a:spcAft>
                <a:spcPts val="0"/>
              </a:spcAft>
              <a:buSzPts val="1800"/>
              <a:buAutoNum type="arabicPeriod"/>
            </a:pPr>
            <a:r>
              <a:rPr lang="en"/>
              <a:t>Save</a:t>
            </a:r>
            <a:endParaRPr/>
          </a:p>
          <a:p>
            <a:pPr indent="-342900" lvl="0" marL="457200" rtl="0" algn="l">
              <a:lnSpc>
                <a:spcPct val="115000"/>
              </a:lnSpc>
              <a:spcBef>
                <a:spcPts val="0"/>
              </a:spcBef>
              <a:spcAft>
                <a:spcPts val="0"/>
              </a:spcAft>
              <a:buSzPts val="1800"/>
              <a:buAutoNum type="arabicPeriod"/>
            </a:pPr>
            <a:r>
              <a:rPr lang="en"/>
              <a:t>w</a:t>
            </a:r>
            <a:r>
              <a:rPr lang="en"/>
              <a:t>eather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8ball</a:t>
            </a:r>
            <a:endParaRPr/>
          </a:p>
        </p:txBody>
      </p:sp>
      <p:sp>
        <p:nvSpPr>
          <p:cNvPr id="104" name="Google Shape;104;p18"/>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seven commands my outcome can do. The user has to </a:t>
            </a:r>
            <a:r>
              <a:rPr lang="en"/>
              <a:t>input</a:t>
            </a:r>
            <a:r>
              <a:rPr lang="en"/>
              <a:t> a question and the bot will reply with 19 </a:t>
            </a:r>
            <a:r>
              <a:rPr lang="en"/>
              <a:t>pre written</a:t>
            </a:r>
            <a:r>
              <a:rPr lang="en"/>
              <a:t> </a:t>
            </a:r>
            <a:r>
              <a:rPr lang="en"/>
              <a:t>responses. To do this i made a list with the responses and after using the command it will pick a random response to give. It will also send the question sent by the user incase the user forgot the question it asked the bot</a:t>
            </a:r>
            <a:endParaRPr/>
          </a:p>
        </p:txBody>
      </p:sp>
      <p:pic>
        <p:nvPicPr>
          <p:cNvPr id="105" name="Google Shape;105;p18"/>
          <p:cNvPicPr preferRelativeResize="0"/>
          <p:nvPr/>
        </p:nvPicPr>
        <p:blipFill>
          <a:blip r:embed="rId3">
            <a:alphaModFix/>
          </a:blip>
          <a:stretch>
            <a:fillRect/>
          </a:stretch>
        </p:blipFill>
        <p:spPr>
          <a:xfrm>
            <a:off x="2898501" y="2886847"/>
            <a:ext cx="5795499" cy="620156"/>
          </a:xfrm>
          <a:prstGeom prst="rect">
            <a:avLst/>
          </a:prstGeom>
          <a:noFill/>
          <a:ln>
            <a:noFill/>
          </a:ln>
        </p:spPr>
      </p:pic>
      <p:pic>
        <p:nvPicPr>
          <p:cNvPr id="106" name="Google Shape;106;p18"/>
          <p:cNvPicPr preferRelativeResize="0"/>
          <p:nvPr/>
        </p:nvPicPr>
        <p:blipFill>
          <a:blip r:embed="rId4">
            <a:alphaModFix/>
          </a:blip>
          <a:stretch>
            <a:fillRect/>
          </a:stretch>
        </p:blipFill>
        <p:spPr>
          <a:xfrm>
            <a:off x="471900" y="2571750"/>
            <a:ext cx="2178413" cy="2571750"/>
          </a:xfrm>
          <a:prstGeom prst="rect">
            <a:avLst/>
          </a:prstGeom>
          <a:noFill/>
          <a:ln>
            <a:noFill/>
          </a:ln>
        </p:spPr>
      </p:pic>
      <p:pic>
        <p:nvPicPr>
          <p:cNvPr id="107" name="Google Shape;107;p18"/>
          <p:cNvPicPr preferRelativeResize="0"/>
          <p:nvPr/>
        </p:nvPicPr>
        <p:blipFill>
          <a:blip r:embed="rId5">
            <a:alphaModFix/>
          </a:blip>
          <a:stretch>
            <a:fillRect/>
          </a:stretch>
        </p:blipFill>
        <p:spPr>
          <a:xfrm>
            <a:off x="2906550" y="3506988"/>
            <a:ext cx="3352800" cy="145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cg</a:t>
            </a:r>
            <a:endParaRPr/>
          </a:p>
        </p:txBody>
      </p:sp>
      <p:sp>
        <p:nvSpPr>
          <p:cNvPr id="113" name="Google Shape;113;p19"/>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Sends a random code geass quote from a text file. To do this i made a text document with every code geass quote with each quote on a new line. I then used some code to turn the text document into a list. Then using the random module i could make it choose a random quote to send.</a:t>
            </a:r>
            <a:endParaRPr/>
          </a:p>
        </p:txBody>
      </p:sp>
      <p:pic>
        <p:nvPicPr>
          <p:cNvPr id="114" name="Google Shape;114;p19"/>
          <p:cNvPicPr preferRelativeResize="0"/>
          <p:nvPr/>
        </p:nvPicPr>
        <p:blipFill>
          <a:blip r:embed="rId3">
            <a:alphaModFix/>
          </a:blip>
          <a:stretch>
            <a:fillRect/>
          </a:stretch>
        </p:blipFill>
        <p:spPr>
          <a:xfrm>
            <a:off x="471900" y="2462375"/>
            <a:ext cx="2324099" cy="2526925"/>
          </a:xfrm>
          <a:prstGeom prst="rect">
            <a:avLst/>
          </a:prstGeom>
          <a:noFill/>
          <a:ln>
            <a:noFill/>
          </a:ln>
        </p:spPr>
      </p:pic>
      <p:pic>
        <p:nvPicPr>
          <p:cNvPr id="115" name="Google Shape;115;p19"/>
          <p:cNvPicPr preferRelativeResize="0"/>
          <p:nvPr/>
        </p:nvPicPr>
        <p:blipFill>
          <a:blip r:embed="rId4">
            <a:alphaModFix/>
          </a:blip>
          <a:stretch>
            <a:fillRect/>
          </a:stretch>
        </p:blipFill>
        <p:spPr>
          <a:xfrm>
            <a:off x="2796002" y="3971561"/>
            <a:ext cx="3629025" cy="1017739"/>
          </a:xfrm>
          <a:prstGeom prst="rect">
            <a:avLst/>
          </a:prstGeom>
          <a:noFill/>
          <a:ln>
            <a:noFill/>
          </a:ln>
        </p:spPr>
      </p:pic>
      <p:pic>
        <p:nvPicPr>
          <p:cNvPr id="116" name="Google Shape;116;p19"/>
          <p:cNvPicPr preferRelativeResize="0"/>
          <p:nvPr/>
        </p:nvPicPr>
        <p:blipFill>
          <a:blip r:embed="rId5">
            <a:alphaModFix/>
          </a:blip>
          <a:stretch>
            <a:fillRect/>
          </a:stretch>
        </p:blipFill>
        <p:spPr>
          <a:xfrm>
            <a:off x="2796000" y="2903266"/>
            <a:ext cx="3629025" cy="1068284"/>
          </a:xfrm>
          <a:prstGeom prst="rect">
            <a:avLst/>
          </a:prstGeom>
          <a:noFill/>
          <a:ln>
            <a:noFill/>
          </a:ln>
        </p:spPr>
      </p:pic>
      <p:pic>
        <p:nvPicPr>
          <p:cNvPr id="117" name="Google Shape;117;p19"/>
          <p:cNvPicPr preferRelativeResize="0"/>
          <p:nvPr/>
        </p:nvPicPr>
        <p:blipFill>
          <a:blip r:embed="rId6">
            <a:alphaModFix/>
          </a:blip>
          <a:stretch>
            <a:fillRect/>
          </a:stretch>
        </p:blipFill>
        <p:spPr>
          <a:xfrm>
            <a:off x="2795988" y="2474638"/>
            <a:ext cx="3629025" cy="428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471900" y="-23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help</a:t>
            </a:r>
            <a:endParaRPr/>
          </a:p>
        </p:txBody>
      </p:sp>
      <p:sp>
        <p:nvSpPr>
          <p:cNvPr id="123" name="Google Shape;123;p20"/>
          <p:cNvSpPr txBox="1"/>
          <p:nvPr>
            <p:ph idx="1" type="body"/>
          </p:nvPr>
        </p:nvSpPr>
        <p:spPr>
          <a:xfrm>
            <a:off x="471900" y="956400"/>
            <a:ext cx="8222100" cy="36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Sends all commands the outcomes does. Also able to send syntax needed to use other commands. </a:t>
            </a:r>
            <a:endParaRPr/>
          </a:p>
        </p:txBody>
      </p:sp>
      <p:pic>
        <p:nvPicPr>
          <p:cNvPr id="124" name="Google Shape;124;p20"/>
          <p:cNvPicPr preferRelativeResize="0"/>
          <p:nvPr/>
        </p:nvPicPr>
        <p:blipFill>
          <a:blip r:embed="rId3">
            <a:alphaModFix/>
          </a:blip>
          <a:stretch>
            <a:fillRect/>
          </a:stretch>
        </p:blipFill>
        <p:spPr>
          <a:xfrm>
            <a:off x="471898" y="2571750"/>
            <a:ext cx="5721573" cy="2057550"/>
          </a:xfrm>
          <a:prstGeom prst="rect">
            <a:avLst/>
          </a:prstGeom>
          <a:noFill/>
          <a:ln>
            <a:noFill/>
          </a:ln>
        </p:spPr>
      </p:pic>
      <p:pic>
        <p:nvPicPr>
          <p:cNvPr id="125" name="Google Shape;125;p20"/>
          <p:cNvPicPr preferRelativeResize="0"/>
          <p:nvPr/>
        </p:nvPicPr>
        <p:blipFill>
          <a:blip r:embed="rId4">
            <a:alphaModFix/>
          </a:blip>
          <a:stretch>
            <a:fillRect/>
          </a:stretch>
        </p:blipFill>
        <p:spPr>
          <a:xfrm>
            <a:off x="5350713" y="1709725"/>
            <a:ext cx="3343275" cy="1724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FF0000"/>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