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/>
    <p:restoredTop sz="93484"/>
  </p:normalViewPr>
  <p:slideViewPr>
    <p:cSldViewPr snapToGrid="0">
      <p:cViewPr varScale="1">
        <p:scale>
          <a:sx n="158" d="100"/>
          <a:sy n="158" d="100"/>
        </p:scale>
        <p:origin x="3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34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9229ca0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9229ca0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9229ca0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9229ca0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229ca0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9229ca0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8ab59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8ab59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9229ca0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9229ca0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229ca00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229ca00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E0666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E06666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860700"/>
            <a:ext cx="9144000" cy="42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8478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-232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956400"/>
            <a:ext cx="8222100" cy="3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personal/jgottschalk_masseyhigh_school_nz/_layouts/15/onedrive.aspx?id=%2Fpersonal%2Fjgottschalk%5Fmasseyhigh%5Fschool%5Fnz%2FDocuments%2FProjects%2F01%5FTutorials%2F12I%5F91896%5F7%5Fv2%5FAdv%5FProgramming%5FRevisited%2F91896%5F7%5FVideos%2F02%5FRelevant%5FImplications%2Emp4&amp;parent=%2Fpersonal%2Fjgottschalk%5Fmasseyhigh%5Fschool%5Fnz%2FDocuments%2FProjects%2F01%5FTutorials%2F12I%5F91896%5F7%5Fv2%5FAdv%5FProgramming%5FRevisited%2F91896%5F7%5FVideos&amp;originalPath=aHR0cHM6Ly9tYXNzZXloaWdoc2Nob29sbnotbXkuc2hhcmVwb2ludC5jb20vOnY6L2cvcGVyc29uYWwvamdvdHRzY2hhbGtfbWFzc2V5aGlnaF9zY2hvb2xfbnovRVRHVzFaNmZ6anhHbkNJYlFvblVpcDhCbVNaV2g3djYtMzF3N0w5OHdiRzktQT9ydGltZT05SGxJaFMwODJVZ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AN OUTCOME L2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Evidence of Learning Template</a:t>
            </a:r>
            <a:endParaRPr sz="240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40083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Title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YOUR NAME HERE</a:t>
            </a:r>
            <a:endParaRPr sz="2400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90525" y="329496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YOUR NSN NUMBER HERE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71900" y="-232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71900" y="956400"/>
            <a:ext cx="8222100" cy="3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Discuss how the information from planning, testing and trialling of components assisted in the development of a high-quality outcome.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873549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Github</a:t>
            </a:r>
            <a:r>
              <a:rPr lang="en" dirty="0"/>
              <a:t> /Drive link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90525" y="257175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Trello board or PM link</a:t>
            </a:r>
            <a:endParaRPr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554175-E32C-9643-932B-FD4479D11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525" y="3837051"/>
            <a:ext cx="8222100" cy="432900"/>
          </a:xfrm>
        </p:spPr>
        <p:txBody>
          <a:bodyPr/>
          <a:lstStyle/>
          <a:p>
            <a:r>
              <a:rPr lang="en-NZ" b="1" i="1" dirty="0"/>
              <a:t>You MUST provide evidence showing how the problem has been decomposed, how the components have been developed and trialled, and of how they have been assembled and tested to create a final, working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5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71900" y="-232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management: Setup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71900" y="956400"/>
            <a:ext cx="8222100" cy="3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Record evidence that you have setup project management </a:t>
            </a:r>
            <a:r>
              <a:rPr lang="en" u="sng" dirty="0"/>
              <a:t>tools</a:t>
            </a:r>
            <a:r>
              <a:rPr lang="en" dirty="0"/>
              <a:t> to manage the development of your outcome.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Record evidence that you have chosen project management </a:t>
            </a:r>
            <a:r>
              <a:rPr lang="en" u="sng" dirty="0"/>
              <a:t>techniques</a:t>
            </a:r>
            <a:r>
              <a:rPr lang="en" dirty="0"/>
              <a:t> to manage the development of your outcome.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Record evidence that you have setup/ chosen version control tools/techniques to manage the development of your outcome.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Explain why you believe that these tools and techniques are appropriate for the development of your outcome.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-232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Decomposing outcome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71900" y="956400"/>
            <a:ext cx="8222100" cy="3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Record evidence that you have broken the outcome into smaller components.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-232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Trialling components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71900" y="956400"/>
            <a:ext cx="8222100" cy="3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evidence that you have trialled components. Show that you gathered information to inform your decision making.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Record evidence that you have trialled multiple components and have selected those most suitable.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Record evidence that you have used information from trialling appropriately to improve the functionality of the outcome.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900" y="-232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outcome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71900" y="956400"/>
            <a:ext cx="8222100" cy="3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evidence that you have tested your outcome.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Explain how the testing made sure your outcome functions as intended to meet its purpose and requirements.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Record evidence that you have used information from testing appropriately to improve the functionality of the outcome.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71900" y="-232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management: Applied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71900" y="956400"/>
            <a:ext cx="8222100" cy="3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evidence that you have used your project management </a:t>
            </a:r>
            <a:r>
              <a:rPr lang="en" u="sng"/>
              <a:t>tools</a:t>
            </a:r>
            <a:r>
              <a:rPr lang="en"/>
              <a:t> to manage the development of your outcome.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Record evidence that you have used your project management </a:t>
            </a:r>
            <a:r>
              <a:rPr lang="en" u="sng"/>
              <a:t>techniques</a:t>
            </a:r>
            <a:r>
              <a:rPr lang="en"/>
              <a:t> to manage the development of your outcome.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Record evidence that you have used version control tools to manage the development of your outcome.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9746-B02B-5048-97C4-29770FDD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EC884-D90B-6D4E-B452-E04D2960A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NZ" i="1" dirty="0"/>
              <a:t>Your version control evidence should go here.  This could be in the form of annotated screenshots which show you you managed this process or you could make a brief screencast explaining how you implemented version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9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-232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Implications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1900" y="956400"/>
            <a:ext cx="8222100" cy="3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buNone/>
            </a:pPr>
            <a:r>
              <a:rPr lang="en-NZ" i="1" dirty="0"/>
              <a:t>Explain the relevant implications here.  Please </a:t>
            </a:r>
            <a:r>
              <a:rPr lang="en-NZ" i="1" u="sng" dirty="0">
                <a:hlinkClick r:id="rId3"/>
              </a:rPr>
              <a:t>watch this video</a:t>
            </a:r>
            <a:r>
              <a:rPr lang="en-NZ" i="1" dirty="0">
                <a:hlinkClick r:id="rId3"/>
              </a:rPr>
              <a:t> </a:t>
            </a:r>
            <a:r>
              <a:rPr lang="en-NZ" i="1" dirty="0"/>
              <a:t>to learn how to do this.</a:t>
            </a:r>
          </a:p>
          <a:p>
            <a:pPr marL="0" lvl="0" indent="0">
              <a:buNone/>
            </a:pPr>
            <a:r>
              <a:rPr lang="en" dirty="0"/>
              <a:t>Explain the Implications that are relevant to your outcome.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Record evidence that you have addressed the Implications that are relevant to your outcome.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FF0000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Macintosh PowerPoint</Application>
  <PresentationFormat>On-screen Show (16:9)</PresentationFormat>
  <Paragraphs>36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</vt:lpstr>
      <vt:lpstr>Arial</vt:lpstr>
      <vt:lpstr>Material</vt:lpstr>
      <vt:lpstr>DEVELOP AN OUTCOME L2</vt:lpstr>
      <vt:lpstr>Github /Drive link</vt:lpstr>
      <vt:lpstr>Project management: Setup</vt:lpstr>
      <vt:lpstr>Decomposing outcome</vt:lpstr>
      <vt:lpstr>Trialling components</vt:lpstr>
      <vt:lpstr>Testing outcome</vt:lpstr>
      <vt:lpstr>Project management: Applied</vt:lpstr>
      <vt:lpstr>Version Control</vt:lpstr>
      <vt:lpstr>Relevant Implications</vt:lpstr>
      <vt:lpstr>Evaluate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 OUTCOME L2</dc:title>
  <cp:lastModifiedBy>Rinkoo Bharani</cp:lastModifiedBy>
  <cp:revision>1</cp:revision>
  <dcterms:modified xsi:type="dcterms:W3CDTF">2021-07-01T01:21:03Z</dcterms:modified>
</cp:coreProperties>
</file>