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c36114ef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c36114ef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c36114efb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c36114efb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c3be2d5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c3be2d5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c3be2d5f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c3be2d5f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3be2d5f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c3be2d5f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c3be2d5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c3be2d5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465ab38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465ab38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65ab38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65ab38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465ab38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465ab38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5d7897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85d7897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u_nbmIQ93P6Ag3fww932ZuOueN_z8WV7/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88" name="Google Shape;88;p13"/>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Maze Game:</a:t>
            </a:r>
            <a:endParaRPr/>
          </a:p>
          <a:p>
            <a:pPr indent="0" lvl="0" marL="0" rtl="0" algn="l">
              <a:lnSpc>
                <a:spcPct val="100000"/>
              </a:lnSpc>
              <a:spcBef>
                <a:spcPts val="0"/>
              </a:spcBef>
              <a:spcAft>
                <a:spcPts val="0"/>
              </a:spcAft>
              <a:buSzPts val="1800"/>
              <a:buNone/>
            </a:pPr>
            <a:r>
              <a:rPr lang="en" sz="2400"/>
              <a:t>Marick Malamala</a:t>
            </a:r>
            <a:endParaRPr sz="2400"/>
          </a:p>
        </p:txBody>
      </p:sp>
      <p:sp>
        <p:nvSpPr>
          <p:cNvPr id="89" name="Google Shape;89;p13"/>
          <p:cNvSpPr txBox="1"/>
          <p:nvPr>
            <p:ph idx="1" type="subTitle"/>
          </p:nvPr>
        </p:nvSpPr>
        <p:spPr>
          <a:xfrm>
            <a:off x="4392450" y="4306700"/>
            <a:ext cx="4025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YOUR NSN NUMBER HERE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751025" y="1265150"/>
            <a:ext cx="73851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tried out different shapes for the wall and player class and ultimately I went with the circle one as it didn’t look as chunky as the squares and not as out of place as the triangles. In my opinion, it is the most appealing one out of the three. </a:t>
            </a:r>
            <a:endParaRPr/>
          </a:p>
        </p:txBody>
      </p:sp>
      <p:pic>
        <p:nvPicPr>
          <p:cNvPr id="146" name="Google Shape;146;p22"/>
          <p:cNvPicPr preferRelativeResize="0"/>
          <p:nvPr/>
        </p:nvPicPr>
        <p:blipFill>
          <a:blip r:embed="rId3">
            <a:alphaModFix/>
          </a:blip>
          <a:stretch>
            <a:fillRect/>
          </a:stretch>
        </p:blipFill>
        <p:spPr>
          <a:xfrm>
            <a:off x="3009925" y="2103950"/>
            <a:ext cx="3154163" cy="3039549"/>
          </a:xfrm>
          <a:prstGeom prst="rect">
            <a:avLst/>
          </a:prstGeom>
          <a:noFill/>
          <a:ln>
            <a:noFill/>
          </a:ln>
        </p:spPr>
      </p:pic>
      <p:pic>
        <p:nvPicPr>
          <p:cNvPr id="147" name="Google Shape;147;p22"/>
          <p:cNvPicPr preferRelativeResize="0"/>
          <p:nvPr/>
        </p:nvPicPr>
        <p:blipFill>
          <a:blip r:embed="rId4">
            <a:alphaModFix/>
          </a:blip>
          <a:stretch>
            <a:fillRect/>
          </a:stretch>
        </p:blipFill>
        <p:spPr>
          <a:xfrm>
            <a:off x="4" y="2103950"/>
            <a:ext cx="2973866" cy="3039550"/>
          </a:xfrm>
          <a:prstGeom prst="rect">
            <a:avLst/>
          </a:prstGeom>
          <a:noFill/>
          <a:ln>
            <a:noFill/>
          </a:ln>
        </p:spPr>
      </p:pic>
      <p:pic>
        <p:nvPicPr>
          <p:cNvPr id="148" name="Google Shape;148;p22"/>
          <p:cNvPicPr preferRelativeResize="0"/>
          <p:nvPr/>
        </p:nvPicPr>
        <p:blipFill>
          <a:blip r:embed="rId5">
            <a:alphaModFix/>
          </a:blip>
          <a:stretch>
            <a:fillRect/>
          </a:stretch>
        </p:blipFill>
        <p:spPr>
          <a:xfrm>
            <a:off x="6200150" y="2103950"/>
            <a:ext cx="2943859" cy="3039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Trialling components</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Testing the game informed me that the player was going through the wall therefore I needed to make the walls solid, making the walls work as intended and improving the fun</a:t>
            </a:r>
            <a:r>
              <a:rPr lang="en"/>
              <a:t>ctionality of the outcome. Testing the different shapes gave me a range of options to choose from and choosing the </a:t>
            </a:r>
            <a:r>
              <a:rPr lang="en"/>
              <a:t>circles just made the game look cleaner.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60" name="Google Shape;160;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66" name="Google Shape;166;p25"/>
          <p:cNvSpPr txBox="1"/>
          <p:nvPr>
            <p:ph idx="1" type="body"/>
          </p:nvPr>
        </p:nvSpPr>
        <p:spPr>
          <a:xfrm>
            <a:off x="729450" y="2078875"/>
            <a:ext cx="5006400" cy="126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After adding the treasure class I tested my program and every time the player came in </a:t>
            </a:r>
            <a:r>
              <a:rPr lang="en"/>
              <a:t>contact</a:t>
            </a:r>
            <a:r>
              <a:rPr lang="en"/>
              <a:t> with the treasure, it would crash the game and an error would pop up saying “‘Player’ has no attribute ‘gold’” so I went back into my code and added “self.gold = 0” to my Player class.</a:t>
            </a:r>
            <a:endParaRPr/>
          </a:p>
        </p:txBody>
      </p:sp>
      <p:pic>
        <p:nvPicPr>
          <p:cNvPr id="167" name="Google Shape;167;p25"/>
          <p:cNvPicPr preferRelativeResize="0"/>
          <p:nvPr/>
        </p:nvPicPr>
        <p:blipFill>
          <a:blip r:embed="rId3">
            <a:alphaModFix/>
          </a:blip>
          <a:stretch>
            <a:fillRect/>
          </a:stretch>
        </p:blipFill>
        <p:spPr>
          <a:xfrm>
            <a:off x="5735918" y="1273700"/>
            <a:ext cx="3408080" cy="2069575"/>
          </a:xfrm>
          <a:prstGeom prst="rect">
            <a:avLst/>
          </a:prstGeom>
          <a:noFill/>
          <a:ln>
            <a:noFill/>
          </a:ln>
        </p:spPr>
      </p:pic>
      <p:pic>
        <p:nvPicPr>
          <p:cNvPr id="168" name="Google Shape;168;p25"/>
          <p:cNvPicPr preferRelativeResize="0"/>
          <p:nvPr/>
        </p:nvPicPr>
        <p:blipFill>
          <a:blip r:embed="rId4">
            <a:alphaModFix/>
          </a:blip>
          <a:stretch>
            <a:fillRect/>
          </a:stretch>
        </p:blipFill>
        <p:spPr>
          <a:xfrm>
            <a:off x="1800" y="3343263"/>
            <a:ext cx="9144000" cy="18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74" name="Google Shape;174;p26"/>
          <p:cNvSpPr txBox="1"/>
          <p:nvPr>
            <p:ph idx="1" type="body"/>
          </p:nvPr>
        </p:nvSpPr>
        <p:spPr>
          <a:xfrm>
            <a:off x="727650" y="1853850"/>
            <a:ext cx="7688700" cy="81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There was also a problem when I added the shape of the player which would cause the game to crash on launch and I needed to change the self.shape(“Circle”) so that the c in Circle was lower cased for the game to launch properly and function as intended. </a:t>
            </a:r>
            <a:endParaRPr/>
          </a:p>
        </p:txBody>
      </p:sp>
      <p:pic>
        <p:nvPicPr>
          <p:cNvPr id="175" name="Google Shape;175;p26"/>
          <p:cNvPicPr preferRelativeResize="0"/>
          <p:nvPr/>
        </p:nvPicPr>
        <p:blipFill>
          <a:blip r:embed="rId3">
            <a:alphaModFix/>
          </a:blip>
          <a:stretch>
            <a:fillRect/>
          </a:stretch>
        </p:blipFill>
        <p:spPr>
          <a:xfrm>
            <a:off x="1800" y="2664094"/>
            <a:ext cx="9143999" cy="2479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81" name="Google Shape;18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testing of my programme made sure that my maze game was working as intended as it pointed out mistakes such as the game crashing after colliding with the treasure and the player going through the walls. This helped the outcome meet its purpose and requirements which was a properly </a:t>
            </a:r>
            <a:r>
              <a:rPr lang="en"/>
              <a:t>functioning</a:t>
            </a:r>
            <a:r>
              <a:rPr lang="en"/>
              <a:t> game.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187" name="Google Shape;187;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49925" y="1047100"/>
            <a:ext cx="27309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pic>
        <p:nvPicPr>
          <p:cNvPr id="193" name="Google Shape;193;p29"/>
          <p:cNvPicPr preferRelativeResize="0"/>
          <p:nvPr/>
        </p:nvPicPr>
        <p:blipFill>
          <a:blip r:embed="rId3">
            <a:alphaModFix/>
          </a:blip>
          <a:stretch>
            <a:fillRect/>
          </a:stretch>
        </p:blipFill>
        <p:spPr>
          <a:xfrm>
            <a:off x="4499675" y="489500"/>
            <a:ext cx="4644324" cy="465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199" name="Google Shape;199;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Legal: All and any code that I have taken from someone else will not be used for my own gains and will not be </a:t>
            </a:r>
            <a:r>
              <a:rPr lang="en"/>
              <a:t>published</a:t>
            </a:r>
            <a:r>
              <a:rPr lang="en"/>
              <a:t> as my own as this falls under copyright laws. </a:t>
            </a:r>
            <a:endParaRPr/>
          </a:p>
          <a:p>
            <a:pPr indent="0" lvl="0" marL="0" rtl="0" algn="l">
              <a:spcBef>
                <a:spcPts val="1200"/>
              </a:spcBef>
              <a:spcAft>
                <a:spcPts val="0"/>
              </a:spcAft>
              <a:buNone/>
            </a:pPr>
            <a:r>
              <a:rPr lang="en"/>
              <a:t>Social: My game does not contain anything offensive and it can be enjoyed by people of any age, color </a:t>
            </a:r>
            <a:r>
              <a:rPr lang="en"/>
              <a:t>blindness</a:t>
            </a:r>
            <a:r>
              <a:rPr lang="en"/>
              <a:t> or people with disabilities. </a:t>
            </a:r>
            <a:endParaRPr/>
          </a:p>
          <a:p>
            <a:pPr indent="0" lvl="0" marL="0" rtl="0" algn="l">
              <a:spcBef>
                <a:spcPts val="1200"/>
              </a:spcBef>
              <a:spcAft>
                <a:spcPts val="0"/>
              </a:spcAft>
              <a:buNone/>
            </a:pPr>
            <a:r>
              <a:rPr lang="en"/>
              <a:t>Usability: My game is very </a:t>
            </a:r>
            <a:r>
              <a:rPr lang="en"/>
              <a:t>user friendly and straightforward which means it can be accessed and navigated by anyone.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500" u="sng">
                <a:solidFill>
                  <a:schemeClr val="hlink"/>
                </a:solidFill>
                <a:hlinkClick r:id="rId3"/>
              </a:rPr>
              <a:t>https://drive.google.com/file/d/1u_nbmIQ93P6Ag3fww932ZuOueN_z8WV7/view?usp=sharing</a:t>
            </a:r>
            <a:r>
              <a:rPr lang="en" sz="2500"/>
              <a:t> </a:t>
            </a:r>
            <a:endParaRPr sz="2500"/>
          </a:p>
        </p:txBody>
      </p:sp>
      <p:sp>
        <p:nvSpPr>
          <p:cNvPr id="95" name="Google Shape;95;p14"/>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96" name="Google Shape;96;p14"/>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11" name="Google Shape;211;p32"/>
          <p:cNvSpPr txBox="1"/>
          <p:nvPr>
            <p:ph idx="1" type="body"/>
          </p:nvPr>
        </p:nvSpPr>
        <p:spPr>
          <a:xfrm>
            <a:off x="727650" y="1853850"/>
            <a:ext cx="7688700" cy="32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Discuss how the information from planning, testing and trialling of components assisted in the development of a high-quality outcome.</a:t>
            </a:r>
            <a:endParaRPr/>
          </a:p>
          <a:p>
            <a:pPr indent="0" lvl="0" marL="0" rtl="0" algn="l">
              <a:lnSpc>
                <a:spcPct val="115000"/>
              </a:lnSpc>
              <a:spcBef>
                <a:spcPts val="1600"/>
              </a:spcBef>
              <a:spcAft>
                <a:spcPts val="0"/>
              </a:spcAft>
              <a:buSzPts val="1800"/>
              <a:buNone/>
            </a:pPr>
            <a:r>
              <a:rPr lang="en"/>
              <a:t>I used the course calendar as a way to keep track of my time and how much of it I had left. This helped as it helped me keep track of how much work I needed to do each day to have a complete and functioning outcome. </a:t>
            </a:r>
            <a:endParaRPr/>
          </a:p>
          <a:p>
            <a:pPr indent="0" lvl="0" marL="0" rtl="0" algn="l">
              <a:lnSpc>
                <a:spcPct val="115000"/>
              </a:lnSpc>
              <a:spcBef>
                <a:spcPts val="1600"/>
              </a:spcBef>
              <a:spcAft>
                <a:spcPts val="0"/>
              </a:spcAft>
              <a:buSzPts val="1800"/>
              <a:buNone/>
            </a:pPr>
            <a:r>
              <a:rPr lang="en"/>
              <a:t>I tried out different shapes and colours with my friends. This gave me an idea of how to improve and make my maze game better for everyone to enjoy. This allowed me to make a maze game which appealed to a lot of people.</a:t>
            </a:r>
            <a:endParaRPr/>
          </a:p>
          <a:p>
            <a:pPr indent="0" lvl="0" marL="0" rtl="0" algn="l">
              <a:lnSpc>
                <a:spcPct val="115000"/>
              </a:lnSpc>
              <a:spcBef>
                <a:spcPts val="1600"/>
              </a:spcBef>
              <a:spcAft>
                <a:spcPts val="1600"/>
              </a:spcAft>
              <a:buSzPts val="1800"/>
              <a:buNone/>
            </a:pPr>
            <a:r>
              <a:rPr lang="en"/>
              <a:t>I tested my game multiple times as I was adding more and more to it such as the time when I tested the treasure. These tests helped me </a:t>
            </a:r>
            <a:r>
              <a:rPr lang="en"/>
              <a:t>develop</a:t>
            </a:r>
            <a:r>
              <a:rPr lang="en"/>
              <a:t> a high quality game as with every test, there were improvements to be made and mistakes to be fixed.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102" name="Google Shape;102;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setup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Explain why you believe that these tools and techniques are appropriate for the development of your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429975"/>
            <a:ext cx="2075100" cy="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did not use a project management tool, however I did follow the course </a:t>
            </a:r>
            <a:r>
              <a:rPr lang="en"/>
              <a:t>calendar</a:t>
            </a:r>
            <a:r>
              <a:rPr lang="en"/>
              <a:t> and used week term planning. For the first few weeks I was just learning the basics and researching stuff such as what library to use and how to make the character move by pressing the arrow keys on the keyboard. I started coding at week 4 as there was a checkpoint in week 6 and I had to have complete at least 40%.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a:t>
            </a:r>
            <a:endParaRPr/>
          </a:p>
        </p:txBody>
      </p:sp>
      <p:sp>
        <p:nvSpPr>
          <p:cNvPr id="114" name="Google Shape;114;p17"/>
          <p:cNvSpPr txBox="1"/>
          <p:nvPr>
            <p:ph idx="1" type="body"/>
          </p:nvPr>
        </p:nvSpPr>
        <p:spPr>
          <a:xfrm>
            <a:off x="-28300" y="1853850"/>
            <a:ext cx="4851600" cy="172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coding I made different versions of the code. This helped kept track of how much work I was doing and if the file ever got corrupted I could </a:t>
            </a:r>
            <a:r>
              <a:rPr lang="en"/>
              <a:t>always go back to the earlier versions.</a:t>
            </a:r>
            <a:endParaRPr/>
          </a:p>
        </p:txBody>
      </p:sp>
      <p:pic>
        <p:nvPicPr>
          <p:cNvPr id="115" name="Google Shape;115;p17"/>
          <p:cNvPicPr preferRelativeResize="0"/>
          <p:nvPr/>
        </p:nvPicPr>
        <p:blipFill>
          <a:blip r:embed="rId3">
            <a:alphaModFix/>
          </a:blip>
          <a:stretch>
            <a:fillRect/>
          </a:stretch>
        </p:blipFill>
        <p:spPr>
          <a:xfrm>
            <a:off x="4851599" y="842100"/>
            <a:ext cx="4292453" cy="430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tools and techniques were appropriate for the development of my outcome as it made time management more easier and knowing what needed to be done and when it needed to be done was crucial. It was crucial as it was my first time coding a game and I needed to learn stuff like how to make the character move and how to create the walls.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495100" y="296400"/>
            <a:ext cx="3899100" cy="5850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3200"/>
              <a:buNone/>
            </a:pPr>
            <a:r>
              <a:rPr lang="en"/>
              <a:t>Decomposing outcome</a:t>
            </a:r>
            <a:endParaRPr/>
          </a:p>
        </p:txBody>
      </p:sp>
      <p:sp>
        <p:nvSpPr>
          <p:cNvPr id="127" name="Google Shape;127;p19"/>
          <p:cNvSpPr txBox="1"/>
          <p:nvPr>
            <p:ph idx="1" type="body"/>
          </p:nvPr>
        </p:nvSpPr>
        <p:spPr>
          <a:xfrm>
            <a:off x="1576800" y="850500"/>
            <a:ext cx="59904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28" name="Google Shape;128;p19"/>
          <p:cNvPicPr preferRelativeResize="0"/>
          <p:nvPr/>
        </p:nvPicPr>
        <p:blipFill>
          <a:blip r:embed="rId3">
            <a:alphaModFix/>
          </a:blip>
          <a:stretch>
            <a:fillRect/>
          </a:stretch>
        </p:blipFill>
        <p:spPr>
          <a:xfrm>
            <a:off x="1891102" y="1308600"/>
            <a:ext cx="5107101" cy="383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34" name="Google Shape;134;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0" y="1307700"/>
            <a:ext cx="5459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testing the game for the first time I noticed that the player would just go straight through the wall so I had to make a code so that the wall acts as a wall and stops the character from moving through them. </a:t>
            </a:r>
            <a:endParaRPr/>
          </a:p>
        </p:txBody>
      </p:sp>
      <p:pic>
        <p:nvPicPr>
          <p:cNvPr id="140" name="Google Shape;140;p21"/>
          <p:cNvPicPr preferRelativeResize="0"/>
          <p:nvPr/>
        </p:nvPicPr>
        <p:blipFill>
          <a:blip r:embed="rId3">
            <a:alphaModFix/>
          </a:blip>
          <a:stretch>
            <a:fillRect/>
          </a:stretch>
        </p:blipFill>
        <p:spPr>
          <a:xfrm>
            <a:off x="5815625" y="497325"/>
            <a:ext cx="3328375" cy="464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