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hCr8T5PD+or68XvL+zXWOt9jCu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b609f07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b609f07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609f07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609f07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609f07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609f07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609f07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609f07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609f07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b609f07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609f07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609f07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b609f07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b609f07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b609f07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b609f07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b73f8b9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b73f8b9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b609f07c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b609f07c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b609f07c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b609f07c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b609f07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b609f07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3a8d98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c3a8d98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b609f07c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b609f07c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b609f07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eb609f07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b73f8b9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b73f8b9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866187ce7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b866187ce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609f07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609f07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609f07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609f07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b609f07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b609f07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609f07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b609f07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b7b5253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b7b5253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b7b5253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b7b5253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b7b5253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b7b5253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c3a8d9811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ec3a8d9811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6b7d486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e46b7d486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66187ce7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b866187ce7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354a70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6354a70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6b7d486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46b7d48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1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1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1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1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2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2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rive.google.com/file/d/1DBDnn6qeI4vUxGrV8hKAAvhShlvcFt7j/view?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Tic-Tac-Toe Python Game</a:t>
            </a:r>
            <a:endParaRPr/>
          </a:p>
          <a:p>
            <a:pPr indent="0" lvl="0" marL="0" rtl="0" algn="l">
              <a:lnSpc>
                <a:spcPct val="100000"/>
              </a:lnSpc>
              <a:spcBef>
                <a:spcPts val="0"/>
              </a:spcBef>
              <a:spcAft>
                <a:spcPts val="0"/>
              </a:spcAft>
              <a:buSzPts val="1800"/>
              <a:buNone/>
            </a:pPr>
            <a:r>
              <a:rPr lang="en" sz="2400"/>
              <a:t>MILES MAKINO-TORRINGTON</a:t>
            </a:r>
            <a:endParaRPr sz="2400"/>
          </a:p>
        </p:txBody>
      </p:sp>
      <p:sp>
        <p:nvSpPr>
          <p:cNvPr id="67" name="Google Shape;67;p1"/>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NSN: 0137393454</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23" name="Google Shape;123;p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a:t>
            </a:r>
            <a:endParaRPr/>
          </a:p>
          <a:p>
            <a:pPr indent="-342900" lvl="0" marL="457200" rtl="0" algn="l">
              <a:lnSpc>
                <a:spcPct val="115000"/>
              </a:lnSpc>
              <a:spcBef>
                <a:spcPts val="1600"/>
              </a:spcBef>
              <a:spcAft>
                <a:spcPts val="0"/>
              </a:spcAft>
              <a:buSzPts val="1800"/>
              <a:buChar char="●"/>
            </a:pPr>
            <a:r>
              <a:rPr lang="en"/>
              <a:t>Greeting</a:t>
            </a:r>
            <a:endParaRPr/>
          </a:p>
          <a:p>
            <a:pPr indent="-342900" lvl="0" marL="457200" rtl="0" algn="l">
              <a:lnSpc>
                <a:spcPct val="115000"/>
              </a:lnSpc>
              <a:spcBef>
                <a:spcPts val="0"/>
              </a:spcBef>
              <a:spcAft>
                <a:spcPts val="0"/>
              </a:spcAft>
              <a:buSzPts val="1800"/>
              <a:buChar char="●"/>
            </a:pPr>
            <a:r>
              <a:rPr lang="en"/>
              <a:t>Marker Choice</a:t>
            </a:r>
            <a:endParaRPr/>
          </a:p>
          <a:p>
            <a:pPr indent="-342900" lvl="0" marL="457200" rtl="0" algn="l">
              <a:lnSpc>
                <a:spcPct val="115000"/>
              </a:lnSpc>
              <a:spcBef>
                <a:spcPts val="0"/>
              </a:spcBef>
              <a:spcAft>
                <a:spcPts val="0"/>
              </a:spcAft>
              <a:buSzPts val="1800"/>
              <a:buChar char="●"/>
            </a:pPr>
            <a:r>
              <a:rPr lang="en"/>
              <a:t>Number to Marker Position </a:t>
            </a:r>
            <a:endParaRPr/>
          </a:p>
          <a:p>
            <a:pPr indent="-342900" lvl="0" marL="457200" rtl="0" algn="l">
              <a:lnSpc>
                <a:spcPct val="115000"/>
              </a:lnSpc>
              <a:spcBef>
                <a:spcPts val="0"/>
              </a:spcBef>
              <a:spcAft>
                <a:spcPts val="0"/>
              </a:spcAft>
              <a:buSzPts val="1800"/>
              <a:buChar char="●"/>
            </a:pPr>
            <a:r>
              <a:rPr lang="en"/>
              <a:t>Win Check</a:t>
            </a:r>
            <a:endParaRPr/>
          </a:p>
          <a:p>
            <a:pPr indent="-342900" lvl="0" marL="457200" rtl="0" algn="l">
              <a:lnSpc>
                <a:spcPct val="115000"/>
              </a:lnSpc>
              <a:spcBef>
                <a:spcPts val="0"/>
              </a:spcBef>
              <a:spcAft>
                <a:spcPts val="0"/>
              </a:spcAft>
              <a:buSzPts val="1800"/>
              <a:buChar char="●"/>
            </a:pPr>
            <a:r>
              <a:rPr lang="en"/>
              <a:t>Tie Check</a:t>
            </a:r>
            <a:endParaRPr/>
          </a:p>
          <a:p>
            <a:pPr indent="-342900" lvl="0" marL="457200" rtl="0" algn="l">
              <a:lnSpc>
                <a:spcPct val="115000"/>
              </a:lnSpc>
              <a:spcBef>
                <a:spcPts val="0"/>
              </a:spcBef>
              <a:spcAft>
                <a:spcPts val="0"/>
              </a:spcAft>
              <a:buSzPts val="1800"/>
              <a:buChar char="●"/>
            </a:pPr>
            <a:r>
              <a:rPr lang="en"/>
              <a:t>Score</a:t>
            </a:r>
            <a:endParaRPr/>
          </a:p>
          <a:p>
            <a:pPr indent="-342900" lvl="0" marL="457200" rtl="0" algn="l">
              <a:lnSpc>
                <a:spcPct val="115000"/>
              </a:lnSpc>
              <a:spcBef>
                <a:spcPts val="0"/>
              </a:spcBef>
              <a:spcAft>
                <a:spcPts val="0"/>
              </a:spcAft>
              <a:buSzPts val="1800"/>
              <a:buChar char="●"/>
            </a:pPr>
            <a:r>
              <a:rPr lang="en"/>
              <a:t>Play again</a:t>
            </a:r>
            <a:endParaRPr/>
          </a:p>
          <a:p>
            <a:pPr indent="-342900" lvl="0" marL="457200" rtl="0" algn="l">
              <a:lnSpc>
                <a:spcPct val="115000"/>
              </a:lnSpc>
              <a:spcBef>
                <a:spcPts val="0"/>
              </a:spcBef>
              <a:spcAft>
                <a:spcPts val="0"/>
              </a:spcAft>
              <a:buSzPts val="1800"/>
              <a:buChar char="●"/>
            </a:pPr>
            <a:r>
              <a:rPr lang="en"/>
              <a:t>Trialling/Testing</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eb609f07c3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Greeting and Marker Choice </a:t>
            </a:r>
            <a:endParaRPr/>
          </a:p>
        </p:txBody>
      </p:sp>
      <p:sp>
        <p:nvSpPr>
          <p:cNvPr id="129" name="Google Shape;129;geb609f07c3_0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a:t>
            </a:r>
            <a:r>
              <a:rPr lang="en"/>
              <a:t> once the program starts it displays the line “Welcome to Tic-Tac-Toe!” this is done through a simple print function. The next line gives the player the choice to pick X or O as player 1’s marker. Player 2 is then automatically assigned the other marker. This is done by assigning either X or O to the Variable player1 and depending on the input the variable player2 would be either X or O. If X or O isn’t inputted the question would repeat itself.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b609f07c3_0_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to Board Position</a:t>
            </a:r>
            <a:endParaRPr/>
          </a:p>
        </p:txBody>
      </p:sp>
      <p:sp>
        <p:nvSpPr>
          <p:cNvPr id="135" name="Google Shape;135;geb609f07c3_0_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markers are placed on the board by first creating the list “Board” which holds 10 items the number items 2-10 det</a:t>
            </a:r>
            <a:r>
              <a:rPr lang="en"/>
              <a:t>ermines the marker positions on the board. The def “player choice” gets the user to choose a position between 1 and 9 on the board. The number picked is the list item that is replaced by the users marker and then takes the position of that list item on the 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b609f07c3_0_1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 check and Tie check</a:t>
            </a:r>
            <a:endParaRPr/>
          </a:p>
        </p:txBody>
      </p:sp>
      <p:sp>
        <p:nvSpPr>
          <p:cNvPr id="141" name="Google Shape;141;geb609f07c3_0_1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check if there has been a win or a tie after every turn two defs are used “win check” and “full board check”. Win check checks every set of positions on the board that would be a win. This is done by checking the board list to see if the positions needed for a win are all the same and if it true then it’ll say whichever marker was last played won. The def “full board check” checks if the board list has any # left in it to see if there are still any places markers can be placed if there aren’t any </a:t>
            </a:r>
            <a:r>
              <a:rPr lang="en"/>
              <a:t>the code breaks and asks if the user wants to play again.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eb609f07c3_0_6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Scoring</a:t>
            </a:r>
            <a:endParaRPr/>
          </a:p>
        </p:txBody>
      </p:sp>
      <p:sp>
        <p:nvSpPr>
          <p:cNvPr id="147" name="Google Shape;147;geb609f07c3_0_6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Scoring is determined by the def “scoring” this def makes a score list with two items these two items start at 0. If the win check is returned as true the marker increases the item on the list associated with the score for that marker. These scores are then displayed. The score is saved and added upon every time the game is replayed with the def “replay”.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b609f07c3_0_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 Again</a:t>
            </a:r>
            <a:endParaRPr/>
          </a:p>
        </p:txBody>
      </p:sp>
      <p:sp>
        <p:nvSpPr>
          <p:cNvPr id="153" name="Google Shape;153;geb609f07c3_0_15"/>
          <p:cNvSpPr txBox="1"/>
          <p:nvPr>
            <p:ph idx="1" type="body"/>
          </p:nvPr>
        </p:nvSpPr>
        <p:spPr>
          <a:xfrm>
            <a:off x="423950" y="9638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game is over the replay def is used, this def asks if the user wants to play again if replied with “y” the def will return true and continue the code which makes i = 1 again which returns the turn to the first turn. Marker choice is then used to let the player 1 pick the marker they want to use again and player 2 will have the other marker. Finally all the items are replaced with # like in the beginning of the program which clears all previous marker placements on the </a:t>
            </a:r>
            <a:r>
              <a:rPr lang="en"/>
              <a:t>board.</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59" name="Google Shape;159;p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spcBef>
                <a:spcPts val="1600"/>
              </a:spcBef>
              <a:spcAft>
                <a:spcPts val="0"/>
              </a:spcAft>
              <a:buSzPts val="1800"/>
              <a:buNone/>
            </a:pPr>
            <a:r>
              <a:rPr lang="en"/>
              <a:t>Record evidence that you have trialled multiple components and have selected those most suitable.</a:t>
            </a:r>
            <a:endParaRPr/>
          </a:p>
          <a:p>
            <a:pPr indent="0" lvl="0" marL="0" rtl="0" algn="l">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b609f07c3_0_25"/>
          <p:cNvSpPr txBox="1"/>
          <p:nvPr>
            <p:ph type="title"/>
          </p:nvPr>
        </p:nvSpPr>
        <p:spPr>
          <a:xfrm>
            <a:off x="420100" y="35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Trial 1:Errors with invalid integers </a:t>
            </a:r>
            <a:endParaRPr sz="2900"/>
          </a:p>
        </p:txBody>
      </p:sp>
      <p:sp>
        <p:nvSpPr>
          <p:cNvPr id="165" name="Google Shape;165;geb609f07c3_0_2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multiple errors that occurred with the board marker placement The first error was the fact that when the number 0 was inputted. This was due to the fact lists start with a the 0 item so it would continue the game but would have a blank game board. The second error was the fact that any numbers above 9 and below 1 as the items on the list used were from 0 to 9  so it would cause an error that ends the code. This error was fixed by making sure the input couldn’t be below 1 or above 9 and it would just repeat the input.</a:t>
            </a:r>
            <a:endParaRPr/>
          </a:p>
        </p:txBody>
      </p:sp>
      <p:pic>
        <p:nvPicPr>
          <p:cNvPr id="166" name="Google Shape;166;geb609f07c3_0_25"/>
          <p:cNvPicPr preferRelativeResize="0"/>
          <p:nvPr/>
        </p:nvPicPr>
        <p:blipFill>
          <a:blip r:embed="rId3">
            <a:alphaModFix/>
          </a:blip>
          <a:stretch>
            <a:fillRect/>
          </a:stretch>
        </p:blipFill>
        <p:spPr>
          <a:xfrm>
            <a:off x="-12" y="3438200"/>
            <a:ext cx="6238875" cy="1657350"/>
          </a:xfrm>
          <a:prstGeom prst="rect">
            <a:avLst/>
          </a:prstGeom>
          <a:noFill/>
          <a:ln>
            <a:noFill/>
          </a:ln>
        </p:spPr>
      </p:pic>
      <p:pic>
        <p:nvPicPr>
          <p:cNvPr id="167" name="Google Shape;167;geb609f07c3_0_25"/>
          <p:cNvPicPr preferRelativeResize="0"/>
          <p:nvPr/>
        </p:nvPicPr>
        <p:blipFill>
          <a:blip r:embed="rId4">
            <a:alphaModFix/>
          </a:blip>
          <a:stretch>
            <a:fillRect/>
          </a:stretch>
        </p:blipFill>
        <p:spPr>
          <a:xfrm>
            <a:off x="6238863" y="3419150"/>
            <a:ext cx="3305175" cy="169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eb609f07c3_0_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Trial 2: Error occuring with invalid string or float</a:t>
            </a:r>
            <a:endParaRPr sz="2800"/>
          </a:p>
        </p:txBody>
      </p:sp>
      <p:sp>
        <p:nvSpPr>
          <p:cNvPr id="173" name="Google Shape;173;geb609f07c3_0_2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was another error that </a:t>
            </a:r>
            <a:r>
              <a:rPr lang="en"/>
              <a:t>occurred</a:t>
            </a:r>
            <a:r>
              <a:rPr lang="en"/>
              <a:t> with my board marker placement and this was the fact that if they entered a string or a float it would cause an error to occur ending the game. To </a:t>
            </a:r>
            <a:r>
              <a:rPr lang="en"/>
              <a:t>amend</a:t>
            </a:r>
            <a:r>
              <a:rPr lang="en"/>
              <a:t> this error I used a while loop with a try except statement. This was done by making the input a try statement and appending a except ValueError which would create a loop if a  valid integer wasn’t inputted. This loop would be broken if a valid integer was inputted and continue normally.   </a:t>
            </a:r>
            <a:endParaRPr/>
          </a:p>
          <a:p>
            <a:pPr indent="0" lvl="0" marL="0" rtl="0" algn="l">
              <a:spcBef>
                <a:spcPts val="0"/>
              </a:spcBef>
              <a:spcAft>
                <a:spcPts val="0"/>
              </a:spcAft>
              <a:buNone/>
            </a:pPr>
            <a:r>
              <a:t/>
            </a:r>
            <a:endParaRPr/>
          </a:p>
        </p:txBody>
      </p:sp>
      <p:pic>
        <p:nvPicPr>
          <p:cNvPr id="174" name="Google Shape;174;geb609f07c3_0_20"/>
          <p:cNvPicPr preferRelativeResize="0"/>
          <p:nvPr/>
        </p:nvPicPr>
        <p:blipFill>
          <a:blip r:embed="rId3">
            <a:alphaModFix/>
          </a:blip>
          <a:stretch>
            <a:fillRect/>
          </a:stretch>
        </p:blipFill>
        <p:spPr>
          <a:xfrm>
            <a:off x="2602225" y="3704075"/>
            <a:ext cx="6705600" cy="1390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b609f07c3_0_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 3: Upper and Lower case errors</a:t>
            </a:r>
            <a:endParaRPr/>
          </a:p>
        </p:txBody>
      </p:sp>
      <p:sp>
        <p:nvSpPr>
          <p:cNvPr id="180" name="Google Shape;180;geb609f07c3_0_3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was an error that </a:t>
            </a:r>
            <a:r>
              <a:rPr lang="en"/>
              <a:t>occurred</a:t>
            </a:r>
            <a:r>
              <a:rPr lang="en"/>
              <a:t> in two sections of my game. First was when picking the marker the input would require a uppercase X or O so the question would repeat if a lowercase x or o was inputted. This error also </a:t>
            </a:r>
            <a:r>
              <a:rPr lang="en"/>
              <a:t>occurred</a:t>
            </a:r>
            <a:r>
              <a:rPr lang="en"/>
              <a:t> in the play again question which needed a lowercase y or n to be inputted and if a </a:t>
            </a:r>
            <a:r>
              <a:rPr lang="en"/>
              <a:t>uppercase</a:t>
            </a:r>
            <a:r>
              <a:rPr lang="en"/>
              <a:t> Y or N was used it would repeat the question. These errors were </a:t>
            </a:r>
            <a:r>
              <a:rPr lang="en"/>
              <a:t>fixed by using .upper() which made it so when a lowercase string is inputted it will be made into its uppercase form and .lower() which made it so when a uppercase string is inputted it will be made into its lowercase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p:txBody>
      </p:sp>
      <p:sp>
        <p:nvSpPr>
          <p:cNvPr id="73" name="Google Shape;73;p2"/>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p:txBody>
      </p:sp>
      <p:sp>
        <p:nvSpPr>
          <p:cNvPr id="74" name="Google Shape;74;p2"/>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b73f8b998_0_1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 3 Screenshots:</a:t>
            </a:r>
            <a:endParaRPr/>
          </a:p>
        </p:txBody>
      </p:sp>
      <p:pic>
        <p:nvPicPr>
          <p:cNvPr id="186" name="Google Shape;186;geb73f8b998_0_11"/>
          <p:cNvPicPr preferRelativeResize="0"/>
          <p:nvPr/>
        </p:nvPicPr>
        <p:blipFill>
          <a:blip r:embed="rId3">
            <a:alphaModFix/>
          </a:blip>
          <a:stretch>
            <a:fillRect/>
          </a:stretch>
        </p:blipFill>
        <p:spPr>
          <a:xfrm>
            <a:off x="5010138" y="4038600"/>
            <a:ext cx="4133850" cy="1104900"/>
          </a:xfrm>
          <a:prstGeom prst="rect">
            <a:avLst/>
          </a:prstGeom>
          <a:noFill/>
          <a:ln>
            <a:noFill/>
          </a:ln>
        </p:spPr>
      </p:pic>
      <p:pic>
        <p:nvPicPr>
          <p:cNvPr id="187" name="Google Shape;187;geb73f8b998_0_11"/>
          <p:cNvPicPr preferRelativeResize="0"/>
          <p:nvPr/>
        </p:nvPicPr>
        <p:blipFill>
          <a:blip r:embed="rId4">
            <a:alphaModFix/>
          </a:blip>
          <a:stretch>
            <a:fillRect/>
          </a:stretch>
        </p:blipFill>
        <p:spPr>
          <a:xfrm>
            <a:off x="4988871" y="2933700"/>
            <a:ext cx="1503103" cy="1104900"/>
          </a:xfrm>
          <a:prstGeom prst="rect">
            <a:avLst/>
          </a:prstGeom>
          <a:noFill/>
          <a:ln>
            <a:noFill/>
          </a:ln>
        </p:spPr>
      </p:pic>
      <p:pic>
        <p:nvPicPr>
          <p:cNvPr id="188" name="Google Shape;188;geb73f8b998_0_11"/>
          <p:cNvPicPr preferRelativeResize="0"/>
          <p:nvPr/>
        </p:nvPicPr>
        <p:blipFill>
          <a:blip r:embed="rId5">
            <a:alphaModFix/>
          </a:blip>
          <a:stretch>
            <a:fillRect/>
          </a:stretch>
        </p:blipFill>
        <p:spPr>
          <a:xfrm>
            <a:off x="6491975" y="2519878"/>
            <a:ext cx="2652024" cy="1518722"/>
          </a:xfrm>
          <a:prstGeom prst="rect">
            <a:avLst/>
          </a:prstGeom>
          <a:noFill/>
          <a:ln>
            <a:noFill/>
          </a:ln>
        </p:spPr>
      </p:pic>
      <p:pic>
        <p:nvPicPr>
          <p:cNvPr id="189" name="Google Shape;189;geb73f8b998_0_11"/>
          <p:cNvPicPr preferRelativeResize="0"/>
          <p:nvPr/>
        </p:nvPicPr>
        <p:blipFill>
          <a:blip r:embed="rId6">
            <a:alphaModFix/>
          </a:blip>
          <a:stretch>
            <a:fillRect/>
          </a:stretch>
        </p:blipFill>
        <p:spPr>
          <a:xfrm>
            <a:off x="50045" y="3291975"/>
            <a:ext cx="3241825" cy="1818175"/>
          </a:xfrm>
          <a:prstGeom prst="rect">
            <a:avLst/>
          </a:prstGeom>
          <a:noFill/>
          <a:ln>
            <a:noFill/>
          </a:ln>
        </p:spPr>
      </p:pic>
      <p:pic>
        <p:nvPicPr>
          <p:cNvPr id="190" name="Google Shape;190;geb73f8b998_0_11"/>
          <p:cNvPicPr preferRelativeResize="0"/>
          <p:nvPr/>
        </p:nvPicPr>
        <p:blipFill>
          <a:blip r:embed="rId7">
            <a:alphaModFix/>
          </a:blip>
          <a:stretch>
            <a:fillRect/>
          </a:stretch>
        </p:blipFill>
        <p:spPr>
          <a:xfrm>
            <a:off x="50050" y="2419252"/>
            <a:ext cx="4464399" cy="872725"/>
          </a:xfrm>
          <a:prstGeom prst="rect">
            <a:avLst/>
          </a:prstGeom>
          <a:noFill/>
          <a:ln>
            <a:noFill/>
          </a:ln>
        </p:spPr>
      </p:pic>
      <p:sp>
        <p:nvSpPr>
          <p:cNvPr id="191" name="Google Shape;191;geb73f8b998_0_11"/>
          <p:cNvSpPr txBox="1"/>
          <p:nvPr/>
        </p:nvSpPr>
        <p:spPr>
          <a:xfrm>
            <a:off x="0" y="19982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 Being Fixed:</a:t>
            </a:r>
            <a:endParaRPr/>
          </a:p>
        </p:txBody>
      </p:sp>
      <p:sp>
        <p:nvSpPr>
          <p:cNvPr id="192" name="Google Shape;192;geb73f8b998_0_11"/>
          <p:cNvSpPr txBox="1"/>
          <p:nvPr/>
        </p:nvSpPr>
        <p:spPr>
          <a:xfrm>
            <a:off x="5594950" y="20870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Being Fixed: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eb609f07c3_0_8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 4: Replay ending with incorrect input</a:t>
            </a:r>
            <a:endParaRPr/>
          </a:p>
        </p:txBody>
      </p:sp>
      <p:sp>
        <p:nvSpPr>
          <p:cNvPr id="198" name="Google Shape;198;geb609f07c3_0_8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searching through my code I discovered that there was an error with the def “replay” to play tic-tac-toe again. This error </a:t>
            </a:r>
            <a:r>
              <a:rPr lang="en"/>
              <a:t>occurred</a:t>
            </a:r>
            <a:r>
              <a:rPr lang="en"/>
              <a:t> when inputting any other input than y or n, it would cause the game to end even though it wasn’t supposed to. This was because any input other than y and n would also make the def false which would result in the code breaking. To fix this I made it so that any input other than y and n would repeat the input question and print “Please input a valid input.” this would repeat until a valid input was inputted.</a:t>
            </a:r>
            <a:endParaRPr/>
          </a:p>
        </p:txBody>
      </p:sp>
      <p:pic>
        <p:nvPicPr>
          <p:cNvPr id="199" name="Google Shape;199;geb609f07c3_0_80"/>
          <p:cNvPicPr preferRelativeResize="0"/>
          <p:nvPr/>
        </p:nvPicPr>
        <p:blipFill>
          <a:blip r:embed="rId3">
            <a:alphaModFix/>
          </a:blip>
          <a:stretch>
            <a:fillRect/>
          </a:stretch>
        </p:blipFill>
        <p:spPr>
          <a:xfrm>
            <a:off x="-12" y="4493413"/>
            <a:ext cx="2600325" cy="77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205" name="Google Shape;205;p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a:t>
            </a:r>
            <a:endParaRPr/>
          </a:p>
          <a:p>
            <a:pPr indent="0" lvl="0" marL="0" rtl="0" algn="l">
              <a:lnSpc>
                <a:spcPct val="115000"/>
              </a:lnSpc>
              <a:spcBef>
                <a:spcPts val="0"/>
              </a:spcBef>
              <a:spcAft>
                <a:spcPts val="0"/>
              </a:spcAft>
              <a:buSzPts val="1800"/>
              <a:buNone/>
            </a:pPr>
            <a:r>
              <a:t/>
            </a:r>
            <a:endParaRPr/>
          </a:p>
          <a:p>
            <a:pPr indent="0" lvl="0" marL="0" rtl="0" algn="l">
              <a:spcBef>
                <a:spcPts val="1600"/>
              </a:spcBef>
              <a:spcAft>
                <a:spcPts val="0"/>
              </a:spcAft>
              <a:buSzPts val="1800"/>
              <a:buNone/>
            </a:pPr>
            <a:r>
              <a:rPr lang="en"/>
              <a:t>Explain how the testing made sure your outcome functions as intended to meet its purpose and requirements.</a:t>
            </a:r>
            <a:endParaRPr/>
          </a:p>
          <a:p>
            <a:pPr indent="0" lvl="0" marL="0" rtl="0" algn="l">
              <a:spcBef>
                <a:spcPts val="1600"/>
              </a:spcBef>
              <a:spcAft>
                <a:spcPts val="0"/>
              </a:spcAft>
              <a:buSzPts val="1800"/>
              <a:buNone/>
            </a:pPr>
            <a:r>
              <a:rPr lang="en"/>
              <a:t>Record evidence that you have used information from testing appropriately to improve the functionality of the outcome.</a:t>
            </a:r>
            <a:endParaRPr/>
          </a:p>
          <a:p>
            <a:pPr indent="0" lvl="0" marL="0" rtl="0" algn="l">
              <a:spcBef>
                <a:spcPts val="16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eb609f07c3_0_6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Self-Testing</a:t>
            </a:r>
            <a:endParaRPr/>
          </a:p>
        </p:txBody>
      </p:sp>
      <p:sp>
        <p:nvSpPr>
          <p:cNvPr id="211" name="Google Shape;211;geb609f07c3_0_6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https://drive.google.com/file/d/1DBDnn6qeI4vUxGrV8hKAAvhShlvcFt7j/view?usp=sharing</a:t>
            </a:r>
            <a:r>
              <a:rPr lang="en"/>
              <a:t> </a:t>
            </a:r>
            <a:endParaRPr/>
          </a:p>
          <a:p>
            <a:pPr indent="0" lvl="0" marL="0" rtl="0" algn="l">
              <a:spcBef>
                <a:spcPts val="0"/>
              </a:spcBef>
              <a:spcAft>
                <a:spcPts val="0"/>
              </a:spcAft>
              <a:buNone/>
            </a:pPr>
            <a:r>
              <a:rPr lang="en"/>
              <a:t>As seen in the video everything in my program is functioning normally without error. Whenever a input that isn’t an option is used there is always a message explaining the error as well as repeating the question so that the user can then use a input the can be used.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eb609f07c3_0_7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 Feedback</a:t>
            </a:r>
            <a:endParaRPr/>
          </a:p>
        </p:txBody>
      </p:sp>
      <p:sp>
        <p:nvSpPr>
          <p:cNvPr id="217" name="Google Shape;217;geb609f07c3_0_7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Board:</a:t>
            </a:r>
            <a:endParaRPr/>
          </a:p>
          <a:p>
            <a:pPr indent="0" lvl="0" marL="0" rtl="0" algn="l">
              <a:spcBef>
                <a:spcPts val="0"/>
              </a:spcBef>
              <a:spcAft>
                <a:spcPts val="0"/>
              </a:spcAft>
              <a:buNone/>
            </a:pPr>
            <a:r>
              <a:rPr lang="en"/>
              <a:t>I showed my tic-tac-toe game Yiting in my english class. After testing out my game they said that I should put an example board displaying what number represents each position on the board. So that I wouldn’t have to explain where the positions when letting someone play it.</a:t>
            </a:r>
            <a:endParaRPr/>
          </a:p>
        </p:txBody>
      </p:sp>
      <p:pic>
        <p:nvPicPr>
          <p:cNvPr id="218" name="Google Shape;218;geb609f07c3_0_70"/>
          <p:cNvPicPr preferRelativeResize="0"/>
          <p:nvPr/>
        </p:nvPicPr>
        <p:blipFill>
          <a:blip r:embed="rId3">
            <a:alphaModFix/>
          </a:blip>
          <a:stretch>
            <a:fillRect/>
          </a:stretch>
        </p:blipFill>
        <p:spPr>
          <a:xfrm>
            <a:off x="0" y="3267063"/>
            <a:ext cx="2552700" cy="1876425"/>
          </a:xfrm>
          <a:prstGeom prst="rect">
            <a:avLst/>
          </a:prstGeom>
          <a:noFill/>
          <a:ln>
            <a:noFill/>
          </a:ln>
        </p:spPr>
      </p:pic>
      <p:sp>
        <p:nvSpPr>
          <p:cNvPr id="219" name="Google Shape;219;geb609f07c3_0_70"/>
          <p:cNvSpPr txBox="1"/>
          <p:nvPr/>
        </p:nvSpPr>
        <p:spPr>
          <a:xfrm>
            <a:off x="0" y="2866875"/>
            <a:ext cx="17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Example Board </a:t>
            </a:r>
            <a:endParaRPr>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ec3a8d9811_1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225" name="Google Shape;225;gec3a8d9811_1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initially</a:t>
            </a:r>
            <a:r>
              <a:rPr lang="en"/>
              <a:t> completing my code and getting my game to function I began debugging my code. Doing this was extremely useful as it got rid of all errors which would improve the experience of any users as they wouldn’t run into any bugs while playing the game. For example I had many problems with my inputs with errors </a:t>
            </a:r>
            <a:r>
              <a:rPr lang="en"/>
              <a:t>occurring</a:t>
            </a:r>
            <a:r>
              <a:rPr lang="en"/>
              <a:t> when incorrect inputs were inputted. I </a:t>
            </a:r>
            <a:r>
              <a:rPr lang="en"/>
              <a:t>fixed this using a try function and appending a except ValueError to stop any incorrect inputs to end the code.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b609f07c3_0_7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 Check</a:t>
            </a:r>
            <a:endParaRPr/>
          </a:p>
        </p:txBody>
      </p:sp>
      <p:sp>
        <p:nvSpPr>
          <p:cNvPr id="231" name="Google Shape;231;geb609f07c3_0_7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completing all my trialing and other testing I tested my code I checked my code on PEP8. The errors consisted of missing whitespace after commas and around operators. Also there were some line which are over 79 characters which isn’t allowed as it might cause errors.</a:t>
            </a:r>
            <a:endParaRPr/>
          </a:p>
        </p:txBody>
      </p:sp>
      <p:pic>
        <p:nvPicPr>
          <p:cNvPr id="232" name="Google Shape;232;geb609f07c3_0_75"/>
          <p:cNvPicPr preferRelativeResize="0"/>
          <p:nvPr/>
        </p:nvPicPr>
        <p:blipFill>
          <a:blip r:embed="rId3">
            <a:alphaModFix/>
          </a:blip>
          <a:stretch>
            <a:fillRect/>
          </a:stretch>
        </p:blipFill>
        <p:spPr>
          <a:xfrm>
            <a:off x="0" y="2819650"/>
            <a:ext cx="2853826" cy="2250300"/>
          </a:xfrm>
          <a:prstGeom prst="rect">
            <a:avLst/>
          </a:prstGeom>
          <a:noFill/>
          <a:ln>
            <a:noFill/>
          </a:ln>
        </p:spPr>
      </p:pic>
      <p:pic>
        <p:nvPicPr>
          <p:cNvPr id="233" name="Google Shape;233;geb609f07c3_0_75"/>
          <p:cNvPicPr preferRelativeResize="0"/>
          <p:nvPr/>
        </p:nvPicPr>
        <p:blipFill>
          <a:blip r:embed="rId4">
            <a:alphaModFix/>
          </a:blip>
          <a:stretch>
            <a:fillRect/>
          </a:stretch>
        </p:blipFill>
        <p:spPr>
          <a:xfrm>
            <a:off x="4988075" y="2925636"/>
            <a:ext cx="3996401" cy="2144325"/>
          </a:xfrm>
          <a:prstGeom prst="rect">
            <a:avLst/>
          </a:prstGeom>
          <a:noFill/>
          <a:ln>
            <a:noFill/>
          </a:ln>
        </p:spPr>
      </p:pic>
      <p:sp>
        <p:nvSpPr>
          <p:cNvPr id="234" name="Google Shape;234;geb609f07c3_0_75"/>
          <p:cNvSpPr txBox="1"/>
          <p:nvPr/>
        </p:nvSpPr>
        <p:spPr>
          <a:xfrm>
            <a:off x="0" y="24194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PEP8 check before fixing</a:t>
            </a:r>
            <a:endParaRPr/>
          </a:p>
        </p:txBody>
      </p:sp>
      <p:sp>
        <p:nvSpPr>
          <p:cNvPr id="235" name="Google Shape;235;geb609f07c3_0_75"/>
          <p:cNvSpPr txBox="1"/>
          <p:nvPr/>
        </p:nvSpPr>
        <p:spPr>
          <a:xfrm>
            <a:off x="5047275" y="24194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PEP8 after fixing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41" name="Google Shape;241;p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a:t>Your version control evidence should go here.  This could be in the form of annotated screenshots which show you you managed this process or you could make a brief screencast explaining how you implemented version control.</a:t>
            </a:r>
            <a:endParaRPr i="1"/>
          </a:p>
          <a:p>
            <a:pPr indent="0" lvl="0" marL="114300" rtl="0" algn="l">
              <a:lnSpc>
                <a:spcPct val="115000"/>
              </a:lnSpc>
              <a:spcBef>
                <a:spcPts val="0"/>
              </a:spcBef>
              <a:spcAft>
                <a:spcPts val="0"/>
              </a:spcAft>
              <a:buSzPts val="1800"/>
              <a:buNone/>
            </a:pPr>
            <a:r>
              <a:t/>
            </a:r>
            <a:endParaRPr i="1"/>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eb609f07c3_0_9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47" name="Google Shape;247;geb609f07c3_0_9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t>As I progressed through making my game I periodically saved versions of my code. I would do this after adding a large amount of code or before I made big changes to my code. I did this to have a backup of my code in case some error </a:t>
            </a:r>
            <a:r>
              <a:rPr lang="en"/>
              <a:t>occurred</a:t>
            </a:r>
            <a:r>
              <a:rPr lang="en"/>
              <a:t> and I lost the current version of my code that I wouldn’t lose a significant amount of my work. </a:t>
            </a:r>
            <a:endParaRPr/>
          </a:p>
          <a:p>
            <a:pPr indent="0" lvl="0" marL="114300" rtl="0" algn="l">
              <a:lnSpc>
                <a:spcPct val="115000"/>
              </a:lnSpc>
              <a:spcBef>
                <a:spcPts val="0"/>
              </a:spcBef>
              <a:spcAft>
                <a:spcPts val="0"/>
              </a:spcAft>
              <a:buSzPts val="1800"/>
              <a:buNone/>
            </a:pPr>
            <a:r>
              <a:t/>
            </a:r>
            <a:endParaRPr i="1"/>
          </a:p>
          <a:p>
            <a:pPr indent="0" lvl="0" marL="114300" rtl="0" algn="l">
              <a:lnSpc>
                <a:spcPct val="115000"/>
              </a:lnSpc>
              <a:spcBef>
                <a:spcPts val="0"/>
              </a:spcBef>
              <a:spcAft>
                <a:spcPts val="0"/>
              </a:spcAft>
              <a:buSzPts val="1800"/>
              <a:buNone/>
            </a:pPr>
            <a:r>
              <a:t/>
            </a:r>
            <a:endParaRPr/>
          </a:p>
        </p:txBody>
      </p:sp>
      <p:pic>
        <p:nvPicPr>
          <p:cNvPr id="248" name="Google Shape;248;geb609f07c3_0_91"/>
          <p:cNvPicPr preferRelativeResize="0"/>
          <p:nvPr/>
        </p:nvPicPr>
        <p:blipFill>
          <a:blip r:embed="rId3">
            <a:alphaModFix/>
          </a:blip>
          <a:stretch>
            <a:fillRect/>
          </a:stretch>
        </p:blipFill>
        <p:spPr>
          <a:xfrm>
            <a:off x="781824" y="2727775"/>
            <a:ext cx="4613275" cy="154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b73f8b998_0_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 Screenshots</a:t>
            </a:r>
            <a:endParaRPr/>
          </a:p>
        </p:txBody>
      </p:sp>
      <p:pic>
        <p:nvPicPr>
          <p:cNvPr id="254" name="Google Shape;254;geb73f8b998_0_23"/>
          <p:cNvPicPr preferRelativeResize="0"/>
          <p:nvPr/>
        </p:nvPicPr>
        <p:blipFill>
          <a:blip r:embed="rId3">
            <a:alphaModFix/>
          </a:blip>
          <a:stretch>
            <a:fillRect/>
          </a:stretch>
        </p:blipFill>
        <p:spPr>
          <a:xfrm>
            <a:off x="4525675" y="1715050"/>
            <a:ext cx="1958600" cy="2556281"/>
          </a:xfrm>
          <a:prstGeom prst="rect">
            <a:avLst/>
          </a:prstGeom>
          <a:noFill/>
          <a:ln>
            <a:noFill/>
          </a:ln>
        </p:spPr>
      </p:pic>
      <p:pic>
        <p:nvPicPr>
          <p:cNvPr id="255" name="Google Shape;255;geb73f8b998_0_23"/>
          <p:cNvPicPr preferRelativeResize="0"/>
          <p:nvPr/>
        </p:nvPicPr>
        <p:blipFill>
          <a:blip r:embed="rId4">
            <a:alphaModFix/>
          </a:blip>
          <a:stretch>
            <a:fillRect/>
          </a:stretch>
        </p:blipFill>
        <p:spPr>
          <a:xfrm>
            <a:off x="6667587" y="2110474"/>
            <a:ext cx="2184950" cy="2160850"/>
          </a:xfrm>
          <a:prstGeom prst="rect">
            <a:avLst/>
          </a:prstGeom>
          <a:noFill/>
          <a:ln>
            <a:noFill/>
          </a:ln>
        </p:spPr>
      </p:pic>
      <p:pic>
        <p:nvPicPr>
          <p:cNvPr id="256" name="Google Shape;256;geb73f8b998_0_23"/>
          <p:cNvPicPr preferRelativeResize="0"/>
          <p:nvPr/>
        </p:nvPicPr>
        <p:blipFill>
          <a:blip r:embed="rId5">
            <a:alphaModFix/>
          </a:blip>
          <a:stretch>
            <a:fillRect/>
          </a:stretch>
        </p:blipFill>
        <p:spPr>
          <a:xfrm>
            <a:off x="618329" y="1415450"/>
            <a:ext cx="1816550" cy="2855875"/>
          </a:xfrm>
          <a:prstGeom prst="rect">
            <a:avLst/>
          </a:prstGeom>
          <a:noFill/>
          <a:ln>
            <a:noFill/>
          </a:ln>
        </p:spPr>
      </p:pic>
      <p:sp>
        <p:nvSpPr>
          <p:cNvPr id="257" name="Google Shape;257;geb73f8b998_0_23"/>
          <p:cNvSpPr txBox="1"/>
          <p:nvPr/>
        </p:nvSpPr>
        <p:spPr>
          <a:xfrm>
            <a:off x="577250" y="9564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a:t>
            </a:r>
            <a:r>
              <a:rPr lang="en"/>
              <a:t>initial</a:t>
            </a:r>
            <a:r>
              <a:rPr lang="en"/>
              <a:t> completion:</a:t>
            </a:r>
            <a:endParaRPr/>
          </a:p>
        </p:txBody>
      </p:sp>
      <p:sp>
        <p:nvSpPr>
          <p:cNvPr id="258" name="Google Shape;258;geb73f8b998_0_23"/>
          <p:cNvSpPr txBox="1"/>
          <p:nvPr/>
        </p:nvSpPr>
        <p:spPr>
          <a:xfrm>
            <a:off x="4525675" y="9564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Final Version: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 &amp; Applied </a:t>
            </a:r>
            <a:endParaRPr/>
          </a:p>
        </p:txBody>
      </p:sp>
      <p:sp>
        <p:nvSpPr>
          <p:cNvPr id="80" name="Google Shape;80;p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Record evidence that you have setup project management tools to manage the development of your outcome. </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rPr lang="en" sz="1200"/>
              <a:t>Record evidence that you have chosen project management techniques to manage the development of your outcome.</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None/>
            </a:pPr>
            <a:r>
              <a:rPr lang="en" sz="1200"/>
              <a:t>Record evidence that you have setup/ chosen version control tools/techniques to manage the development of your outcome.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Explain why you believe that these tools and techniques are appropriate for the development of your outcome.</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rPr lang="en" sz="1200"/>
              <a:t>Record evidence that you have used your project management </a:t>
            </a:r>
            <a:r>
              <a:rPr lang="en" sz="1200" u="sng"/>
              <a:t>tools</a:t>
            </a:r>
            <a:r>
              <a:rPr lang="en" sz="1200"/>
              <a:t> to manage the development of your outcome.</a:t>
            </a:r>
            <a:endParaRPr sz="1200"/>
          </a:p>
          <a:p>
            <a:pPr indent="0" lvl="0" marL="0" rtl="0" algn="l">
              <a:spcBef>
                <a:spcPts val="1600"/>
              </a:spcBef>
              <a:spcAft>
                <a:spcPts val="0"/>
              </a:spcAft>
              <a:buSzPts val="1800"/>
              <a:buNone/>
            </a:pPr>
            <a:r>
              <a:rPr lang="en" sz="1200"/>
              <a:t>Record evidence that you have used your project management </a:t>
            </a:r>
            <a:r>
              <a:rPr lang="en" sz="1200" u="sng"/>
              <a:t>techniques</a:t>
            </a:r>
            <a:r>
              <a:rPr lang="en" sz="1200"/>
              <a:t> to manage the development of your outcome.</a:t>
            </a:r>
            <a:endParaRPr sz="1200"/>
          </a:p>
          <a:p>
            <a:pPr indent="0" lvl="0" marL="0" rtl="0" algn="l">
              <a:spcBef>
                <a:spcPts val="1600"/>
              </a:spcBef>
              <a:spcAft>
                <a:spcPts val="1600"/>
              </a:spcAft>
              <a:buSzPts val="1800"/>
              <a:buNone/>
            </a:pPr>
            <a:r>
              <a:rPr lang="en" sz="1200"/>
              <a:t>Record evidence that you have used version control tools to manage the development of your outcome.</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b866187ce7_0_3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64" name="Google Shape;264;gb866187ce7_0_3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i="1"/>
          </a:p>
          <a:p>
            <a:pPr indent="0" lvl="0" marL="0" rtl="0" algn="l">
              <a:lnSpc>
                <a:spcPct val="115000"/>
              </a:lnSpc>
              <a:spcBef>
                <a:spcPts val="0"/>
              </a:spcBef>
              <a:spcAft>
                <a:spcPts val="0"/>
              </a:spcAft>
              <a:buSzPts val="1800"/>
              <a:buNone/>
            </a:pPr>
            <a:r>
              <a:t/>
            </a:r>
            <a:endParaRPr i="1"/>
          </a:p>
          <a:p>
            <a:pPr indent="0" lvl="0" marL="0" rtl="0" algn="l">
              <a:spcBef>
                <a:spcPts val="0"/>
              </a:spcBef>
              <a:spcAft>
                <a:spcPts val="0"/>
              </a:spcAft>
              <a:buSzPts val="1800"/>
              <a:buNone/>
            </a:pPr>
            <a:r>
              <a:rPr lang="en"/>
              <a:t>Explain the Implications that are relevant to your outcome.</a:t>
            </a:r>
            <a:endParaRPr/>
          </a:p>
          <a:p>
            <a:pPr indent="0" lvl="0" marL="0" rtl="0" algn="l">
              <a:spcBef>
                <a:spcPts val="0"/>
              </a:spcBef>
              <a:spcAft>
                <a:spcPts val="0"/>
              </a:spcAft>
              <a:buSzPts val="1800"/>
              <a:buNone/>
            </a:pPr>
            <a:r>
              <a:t/>
            </a:r>
            <a:endParaRPr/>
          </a:p>
          <a:p>
            <a:pPr indent="0" lvl="0" marL="0" rtl="0" algn="l">
              <a:spcBef>
                <a:spcPts val="1600"/>
              </a:spcBef>
              <a:spcAft>
                <a:spcPts val="0"/>
              </a:spcAft>
              <a:buSzPts val="1800"/>
              <a:buNone/>
            </a:pPr>
            <a:r>
              <a:rPr lang="en"/>
              <a:t>Record evidence that you have addressed the Implications that are relevant to your outcome.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eb609f07c3_0_4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Functionality</a:t>
            </a:r>
            <a:endParaRPr/>
          </a:p>
        </p:txBody>
      </p:sp>
      <p:sp>
        <p:nvSpPr>
          <p:cNvPr id="270" name="Google Shape;270;geb609f07c3_0_4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 is what was done to make sure the program functions as intended. Such as if errors appear in the code, has features the user wants and if the program functions on all kinds of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strongly believe that my code addresses this </a:t>
            </a:r>
            <a:r>
              <a:rPr lang="en"/>
              <a:t>relevant</a:t>
            </a:r>
            <a:r>
              <a:rPr lang="en"/>
              <a:t> implication as the errors I found after </a:t>
            </a:r>
            <a:r>
              <a:rPr lang="en"/>
              <a:t>thoroughly</a:t>
            </a:r>
            <a:r>
              <a:rPr lang="en"/>
              <a:t> testing and trialling my code were all fixed. I also did Stakeholder feedback which let me know what users want in my program and I added these into my game. The program also functions on a large majority of fairly old devices as my game is text base so it doesn’t require a powerful device to  play.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eb609f07c3_0_5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Sustainability and Future-Proofing</a:t>
            </a:r>
            <a:endParaRPr/>
          </a:p>
        </p:txBody>
      </p:sp>
      <p:sp>
        <p:nvSpPr>
          <p:cNvPr id="276" name="Google Shape;276;geb609f07c3_0_5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Sustainability is</a:t>
            </a:r>
            <a:r>
              <a:rPr lang="en" sz="1600"/>
              <a:t> how a program</a:t>
            </a:r>
            <a:r>
              <a:rPr lang="en" sz="1600"/>
              <a:t> is made so that it can continue to function as </a:t>
            </a:r>
            <a:r>
              <a:rPr lang="en" sz="1600"/>
              <a:t>software</a:t>
            </a:r>
            <a:r>
              <a:rPr lang="en" sz="1600"/>
              <a:t> and technology improves in the future. Future-proofing is designing your program so that it can be changed and updated by others in the future as well as.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While making my digital outcome I made it while taking into account this implication. I did this by making it easy for future programers to be able to make changes and add on to my code. This was done by adding comments explaining the purpose of what each section of the code did for the program. As well as this there are previous versions of my code for </a:t>
            </a:r>
            <a:r>
              <a:rPr lang="en" sz="1600"/>
              <a:t>reference</a:t>
            </a:r>
            <a:r>
              <a:rPr lang="en" sz="1600"/>
              <a:t> on the progress of how the code was constructed. My code also consists of a great deal of def functions so the code is neatly organized and easy to tell what each def’s purpose is.</a:t>
            </a:r>
            <a:endParaRPr sz="1600"/>
          </a:p>
          <a:p>
            <a:pPr indent="0" lvl="0" marL="0" rtl="0" algn="l">
              <a:spcBef>
                <a:spcPts val="0"/>
              </a:spcBef>
              <a:spcAft>
                <a:spcPts val="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eb609f07c3_0_5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End-User Considerations</a:t>
            </a:r>
            <a:endParaRPr/>
          </a:p>
        </p:txBody>
      </p:sp>
      <p:sp>
        <p:nvSpPr>
          <p:cNvPr id="282" name="Google Shape;282;geb609f07c3_0_5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End-User Considerations is making your digital outcome while making sure that the outcome won’t be too difficult for users. This implication is important so that any user will be able to use your digital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constructed my digital outcome while </a:t>
            </a:r>
            <a:r>
              <a:rPr lang="en"/>
              <a:t>making</a:t>
            </a:r>
            <a:r>
              <a:rPr lang="en"/>
              <a:t> sure that any user wouldn’t be confused. I did this by making sure that all parts of the program were intuitive and any errors that would occur would be explained and the question would repeat itself. As well as this any concepts that may be confusing I made sure to add a example such as the way the board is layed out, I added a example board to show how it worked.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eb609f07c3_0_4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Usability</a:t>
            </a:r>
            <a:endParaRPr/>
          </a:p>
        </p:txBody>
      </p:sp>
      <p:sp>
        <p:nvSpPr>
          <p:cNvPr id="288" name="Google Shape;288;geb609f07c3_0_4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Usability is making the digital outcome thinking about what the users will need to do and how to help them do this. These would make it easier for the user to use the digital outcome.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As I was trialling and testing my program I thought about this implication a great deal. I implemented </a:t>
            </a:r>
            <a:r>
              <a:rPr lang="en" sz="1600"/>
              <a:t>usability</a:t>
            </a:r>
            <a:r>
              <a:rPr lang="en" sz="1600"/>
              <a:t> by </a:t>
            </a:r>
            <a:r>
              <a:rPr lang="en" sz="1600"/>
              <a:t>thoroughly</a:t>
            </a:r>
            <a:r>
              <a:rPr lang="en" sz="1600"/>
              <a:t> trialling my program to make sure there wouldn’t be any errors that </a:t>
            </a:r>
            <a:r>
              <a:rPr lang="en" sz="1600"/>
              <a:t>would</a:t>
            </a:r>
            <a:r>
              <a:rPr lang="en" sz="1600"/>
              <a:t> occur that would damper the experience for the user or even end the program entirely. Also I got stakeholder feedback while testing my program asking many different people to test my program and give feedback on what I should change to improve other users experiences.</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294" name="Google Shape;294;p1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Discuss how the information from planning, testing and trialling of components assisted in the development of a high-quality outcome.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eb7b5253e5_0_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 - Planning</a:t>
            </a:r>
            <a:endParaRPr/>
          </a:p>
        </p:txBody>
      </p:sp>
      <p:sp>
        <p:nvSpPr>
          <p:cNvPr id="300" name="Google Shape;300;geb7b5253e5_0_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Google C</a:t>
            </a:r>
            <a:r>
              <a:rPr lang="en"/>
              <a:t>alendar to plan my digital outcome. At the end of each week I would plan for the next week so that the planning would be accurate to what I needed to be done. Using Google Calendar was very useful as it allowed me to accurately plan specific time frames (What hours I would work each day) I wanted specific parts of my project to be completed during. Doing this allowed me to stay on track throughout the entirety of creating my digital outcome and complete it without any issues with time.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eb7b5253e5_0_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 - Trialling</a:t>
            </a:r>
            <a:endParaRPr/>
          </a:p>
        </p:txBody>
      </p:sp>
      <p:sp>
        <p:nvSpPr>
          <p:cNvPr id="306" name="Google Shape;306;geb7b5253e5_0_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and after constructing my digital outcome, I made sure to trial all the functions and features in my program to make sure they were no errors and that they were at a level that users would be happy with. I did this by thoroughly checking my functions and features to see if they needed improvement or they weren’t functioning properly. </a:t>
            </a:r>
            <a:r>
              <a:rPr lang="en"/>
              <a:t>I fixed these problems to the best of my ability by using my previous knowledge of python as well as researching how to fix them online. Trialling was extremely helpful as it made it so my final digital outcome was very refined and greatly improved my program overall.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eb7b5253e5_0_12"/>
          <p:cNvSpPr txBox="1"/>
          <p:nvPr>
            <p:ph type="title"/>
          </p:nvPr>
        </p:nvSpPr>
        <p:spPr>
          <a:xfrm>
            <a:off x="46095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 - Testing</a:t>
            </a:r>
            <a:endParaRPr/>
          </a:p>
        </p:txBody>
      </p:sp>
      <p:sp>
        <p:nvSpPr>
          <p:cNvPr id="312" name="Google Shape;312;geb7b5253e5_0_1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 </a:t>
            </a:r>
            <a:r>
              <a:rPr lang="en"/>
              <a:t>initially completed my digital outcome I began testing my program. I had to do a large amount of testing as there were many problems and improvements I found out that I had to make to my code. Bug testing was very vital in my testing with it finding many errors that could have really dampered any users experiences if they weren’t fixed. As well as this I also got some classmates to test my game and ask them for any feedback and recommendations. This was useful as it gave me a different perspective and let me improve the game for other users. Finally, I used a PEP8 checker to make sure that my code was meeting PEP8 requirements to make sure nothing in my code would go wrong. Testing was very important in making my project polished and refined to meet the expectations of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ec3a8d9811_1_1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Google </a:t>
            </a:r>
            <a:r>
              <a:rPr lang="en"/>
              <a:t>Calendar</a:t>
            </a:r>
            <a:r>
              <a:rPr lang="en"/>
              <a:t> </a:t>
            </a:r>
            <a:r>
              <a:rPr lang="en"/>
              <a:t> </a:t>
            </a:r>
            <a:endParaRPr/>
          </a:p>
        </p:txBody>
      </p:sp>
      <p:sp>
        <p:nvSpPr>
          <p:cNvPr id="86" name="Google Shape;86;gec3a8d9811_1_1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I decided to use Google Calendar to plan my python project. I chose Google Calendar after a </a:t>
            </a:r>
            <a:r>
              <a:rPr lang="en" sz="1200"/>
              <a:t>great deal of consideration, I looked into both Monday.com and Trello before deciding. But I decided against using these websites due to a variety of reasons, such as how both websites didn’t allow me to plan the exact times I wanted to work on my project. This was a very important factor in my decision as I thought it would be important to have a accurate schedule to manage my project to keep me on track with the pace I would like. As well as this there was also the fact that I had the most experience using Google Calendar over the other websites, this is due to the fact that I use Google Calendar to plan when to do my homework for school. Google Calendar also has a assortment of project management tools which help me manage my project better. For example I can set reminders so that I don’t forget that I planned to do my python project at certain times and keep on track. Also I can put descriptions on the times I plan to work to remind myself what parts of my project I want to have completed during the time frame. The way I used Google Calendar to plan was by creating a basic version of my schedule when I began to make the plan with the time frames and descriptions of what I wanted completed. At the end of each week I would assess if I was on track and if there was anything new that needed to be added to the Google Calendar for the next week so that the plan was accurate to what I wanted done and how much progress I had made so far. Overall, i’m happy with using Google Calendar to manage my python project as it helped me accurately plan my work so that i wouldn’t be too stressed or feel rushed.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92" name="Google Shape;92;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Record evidence that you have setup project management </a:t>
            </a:r>
            <a:r>
              <a:rPr b="1" lang="en" u="sng"/>
              <a:t>tools</a:t>
            </a:r>
            <a:r>
              <a:rPr b="1" lang="en"/>
              <a:t> to manage the development of your outcome. </a:t>
            </a:r>
            <a:endParaRPr b="1"/>
          </a:p>
          <a:p>
            <a:pPr indent="0" lvl="0" marL="0" rtl="0" algn="l">
              <a:lnSpc>
                <a:spcPct val="115000"/>
              </a:lnSpc>
              <a:spcBef>
                <a:spcPts val="0"/>
              </a:spcBef>
              <a:spcAft>
                <a:spcPts val="0"/>
              </a:spcAft>
              <a:buSzPts val="1800"/>
              <a:buNone/>
            </a:pPr>
            <a:r>
              <a:rPr lang="en"/>
              <a:t>I used Google C</a:t>
            </a:r>
            <a:r>
              <a:rPr lang="en"/>
              <a:t>alendar</a:t>
            </a:r>
            <a:r>
              <a:rPr lang="en"/>
              <a:t> to manage my plan the progress of my python project. I chose to use google calendar because it allows me to plan when I would do my code and my progress to see if I am on track with my planning or not. I was </a:t>
            </a:r>
            <a:r>
              <a:rPr lang="en"/>
              <a:t>initially</a:t>
            </a:r>
            <a:r>
              <a:rPr lang="en"/>
              <a:t> going to use Monday.com but I didn’t like how I couldn’t keep track of the time of day I wanted to have sections of my code done by.</a:t>
            </a:r>
            <a:endParaRPr/>
          </a:p>
          <a:p>
            <a:pPr indent="0" lvl="0" marL="0" rtl="0" algn="l">
              <a:lnSpc>
                <a:spcPct val="115000"/>
              </a:lnSpc>
              <a:spcBef>
                <a:spcPts val="1600"/>
              </a:spcBef>
              <a:spcAft>
                <a:spcPts val="0"/>
              </a:spcAft>
              <a:buSzPts val="1800"/>
              <a:buNone/>
            </a:pPr>
            <a:r>
              <a:t/>
            </a:r>
            <a:endParaRPr b="1"/>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e46b7d4862_0_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 2</a:t>
            </a:r>
            <a:endParaRPr/>
          </a:p>
        </p:txBody>
      </p:sp>
      <p:sp>
        <p:nvSpPr>
          <p:cNvPr id="98" name="Google Shape;98;ge46b7d4862_0_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b="1" lang="en"/>
              <a:t>Record evidence that you have chosen project management </a:t>
            </a:r>
            <a:r>
              <a:rPr b="1" lang="en" u="sng"/>
              <a:t>techniques</a:t>
            </a:r>
            <a:r>
              <a:rPr b="1" lang="en"/>
              <a:t> to manage the development of your outcome.</a:t>
            </a:r>
            <a:endParaRPr b="1"/>
          </a:p>
          <a:p>
            <a:pPr indent="0" lvl="0" marL="0" rtl="0" algn="l">
              <a:lnSpc>
                <a:spcPct val="115000"/>
              </a:lnSpc>
              <a:spcBef>
                <a:spcPts val="1600"/>
              </a:spcBef>
              <a:spcAft>
                <a:spcPts val="0"/>
              </a:spcAft>
              <a:buSzPts val="1800"/>
              <a:buNone/>
            </a:pPr>
            <a:r>
              <a:rPr lang="en"/>
              <a:t>The way I managed my project is by planning how much of my code I would do, which parts of my game I would code and on what day and time I wanted to have the code completed by.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b866187ce7_0_4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Week 10</a:t>
            </a:r>
            <a:endParaRPr/>
          </a:p>
        </p:txBody>
      </p:sp>
      <p:sp>
        <p:nvSpPr>
          <p:cNvPr id="104" name="Google Shape;104;gb866187ce7_0_4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t/>
            </a:r>
            <a:endParaRPr b="1"/>
          </a:p>
          <a:p>
            <a:pPr indent="0" lvl="0" marL="0" rtl="0" algn="l">
              <a:lnSpc>
                <a:spcPct val="115000"/>
              </a:lnSpc>
              <a:spcBef>
                <a:spcPts val="1600"/>
              </a:spcBef>
              <a:spcAft>
                <a:spcPts val="0"/>
              </a:spcAft>
              <a:buSzPts val="1800"/>
              <a:buNone/>
            </a:pPr>
            <a:r>
              <a:t/>
            </a:r>
            <a:endParaRPr/>
          </a:p>
        </p:txBody>
      </p:sp>
      <p:pic>
        <p:nvPicPr>
          <p:cNvPr id="105" name="Google Shape;105;gb866187ce7_0_41"/>
          <p:cNvPicPr preferRelativeResize="0"/>
          <p:nvPr/>
        </p:nvPicPr>
        <p:blipFill>
          <a:blip r:embed="rId3">
            <a:alphaModFix/>
          </a:blip>
          <a:stretch>
            <a:fillRect/>
          </a:stretch>
        </p:blipFill>
        <p:spPr>
          <a:xfrm>
            <a:off x="419325" y="869050"/>
            <a:ext cx="4690575" cy="411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6354a7069_0_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 3</a:t>
            </a:r>
            <a:endParaRPr/>
          </a:p>
        </p:txBody>
      </p:sp>
      <p:sp>
        <p:nvSpPr>
          <p:cNvPr id="111" name="Google Shape;111;ge6354a7069_0_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b="1" lang="en"/>
              <a:t>Record evidence that you have setup/ chosen version control tools/techniques to manage the development of your outcome.</a:t>
            </a:r>
            <a:endParaRPr b="1"/>
          </a:p>
          <a:p>
            <a:pPr indent="0" lvl="0" marL="0" rtl="0" algn="l">
              <a:lnSpc>
                <a:spcPct val="115000"/>
              </a:lnSpc>
              <a:spcBef>
                <a:spcPts val="1600"/>
              </a:spcBef>
              <a:spcAft>
                <a:spcPts val="0"/>
              </a:spcAft>
              <a:buSzPts val="1800"/>
              <a:buNone/>
            </a:pPr>
            <a:r>
              <a:rPr lang="en"/>
              <a:t>I took screenshots of the progress of my code whenever I had completed a section of my code and before and after I fixed an error or problem with the game/code.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46b7d4862_0_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 4</a:t>
            </a:r>
            <a:endParaRPr/>
          </a:p>
        </p:txBody>
      </p:sp>
      <p:sp>
        <p:nvSpPr>
          <p:cNvPr id="117" name="Google Shape;117;ge46b7d4862_0_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b="1" lang="en"/>
              <a:t>Explain why you believe that these tools and techniques are appropriate for the development of your outcome.</a:t>
            </a:r>
            <a:endParaRPr b="1"/>
          </a:p>
          <a:p>
            <a:pPr indent="0" lvl="0" marL="0" rtl="0" algn="l">
              <a:lnSpc>
                <a:spcPct val="115000"/>
              </a:lnSpc>
              <a:spcBef>
                <a:spcPts val="1600"/>
              </a:spcBef>
              <a:spcAft>
                <a:spcPts val="1600"/>
              </a:spcAft>
              <a:buSzPts val="1800"/>
              <a:buNone/>
            </a:pPr>
            <a:r>
              <a:rPr lang="en"/>
              <a:t>I believe that these tools and techniques are appropriate as they worked very effectively to keep me on track with the progress of my game. It also helped me know which parts of the game I was missing or hadn’t completed yet.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