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h4gTEOsxcDnW9eNhpvv40tm1rf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test plan for this component BEFORE you start coding.  Your plan should allow you to test all logical pathways for this component.  It should also include test cases for relevant boundary and unexpected values.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You might wish to use this slide to explain how you have addressed the relevant implications if you have not done so in previous slides.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Please add links to your work on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wireframes for your program’s GUI.  Please place them on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Hint: Use the structure you developed earlier to work out what components you need.  For each function, you should have at least one component.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Duplicate this slide and use it to show your planning for the current component.  This could be in the form of a trello screenshot.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34343"/>
        </a:solidFill>
      </p:bgPr>
    </p:bg>
    <p:spTree>
      <p:nvGrpSpPr>
        <p:cNvPr id="9" name="Shape 9"/>
        <p:cNvGrpSpPr/>
        <p:nvPr/>
      </p:nvGrpSpPr>
      <p:grpSpPr>
        <a:xfrm>
          <a:off x="0" y="0"/>
          <a:ext cx="0" cy="0"/>
          <a:chOff x="0" y="0"/>
          <a:chExt cx="0" cy="0"/>
        </a:xfrm>
      </p:grpSpPr>
      <p:sp>
        <p:nvSpPr>
          <p:cNvPr id="10" name="Google Shape;10;p2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3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3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434343"/>
        </a:solidFill>
      </p:bgPr>
    </p:bg>
    <p:spTree>
      <p:nvGrpSpPr>
        <p:cNvPr id="15" name="Shape 15"/>
        <p:cNvGrpSpPr/>
        <p:nvPr/>
      </p:nvGrpSpPr>
      <p:grpSpPr>
        <a:xfrm>
          <a:off x="0" y="0"/>
          <a:ext cx="0" cy="0"/>
          <a:chOff x="0" y="0"/>
          <a:chExt cx="0" cy="0"/>
        </a:xfrm>
      </p:grpSpPr>
      <p:sp>
        <p:nvSpPr>
          <p:cNvPr id="16" name="Google Shape;16;p22"/>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2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2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2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2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434343"/>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460950" y="2353540"/>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91907</a:t>
            </a:r>
            <a:br>
              <a:rPr lang="en"/>
            </a:br>
            <a:r>
              <a:rPr lang="en"/>
              <a:t>COMPLEX PROCESSES TO DEVELOP AN OUTCOME </a:t>
            </a:r>
            <a:br>
              <a:rPr lang="en"/>
            </a:br>
            <a:r>
              <a:rPr lang="en"/>
              <a:t>L3</a:t>
            </a:r>
            <a:endParaRPr/>
          </a:p>
        </p:txBody>
      </p:sp>
      <p:sp>
        <p:nvSpPr>
          <p:cNvPr id="68" name="Google Shape;68;p1"/>
          <p:cNvSpPr txBox="1"/>
          <p:nvPr>
            <p:ph idx="1" type="subTitle"/>
          </p:nvPr>
        </p:nvSpPr>
        <p:spPr>
          <a:xfrm>
            <a:off x="390525" y="33849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9" name="Google Shape;69;p1"/>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Alex Chu</a:t>
            </a:r>
            <a:endParaRPr sz="2400"/>
          </a:p>
        </p:txBody>
      </p:sp>
      <p:sp>
        <p:nvSpPr>
          <p:cNvPr id="70" name="Google Shape;70;p1"/>
          <p:cNvSpPr txBox="1"/>
          <p:nvPr>
            <p:ph idx="1" type="subTitle"/>
          </p:nvPr>
        </p:nvSpPr>
        <p:spPr>
          <a:xfrm>
            <a:off x="390525" y="4389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YOUR NSN NUMBER HERE</a:t>
            </a:r>
            <a:endParaRPr sz="2400"/>
          </a:p>
        </p:txBody>
      </p:sp>
      <p:sp>
        <p:nvSpPr>
          <p:cNvPr id="71" name="Google Shape;71;p1"/>
          <p:cNvSpPr txBox="1"/>
          <p:nvPr/>
        </p:nvSpPr>
        <p:spPr>
          <a:xfrm>
            <a:off x="6738730" y="198783"/>
            <a:ext cx="24052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2021   MAGS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1837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 Plan &lt;Edit Me&gt;</a:t>
            </a:r>
            <a:endParaRPr/>
          </a:p>
        </p:txBody>
      </p:sp>
      <p:sp>
        <p:nvSpPr>
          <p:cNvPr id="128" name="Google Shape;128;p11"/>
          <p:cNvSpPr txBox="1"/>
          <p:nvPr/>
        </p:nvSpPr>
        <p:spPr>
          <a:xfrm>
            <a:off x="409425" y="1087550"/>
            <a:ext cx="7523400" cy="12915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Create a test plan for this component BEFORE you start coding.  Your plan should allow you to test all logical pathways for this component.  It should also include test cases for relevant boundary and unexpected values.</a:t>
            </a:r>
            <a:endParaRPr b="0" i="1"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311700" y="17070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Testing Evidence &lt;Edit Me&gt;</a:t>
            </a:r>
            <a:endParaRPr/>
          </a:p>
        </p:txBody>
      </p:sp>
      <p:sp>
        <p:nvSpPr>
          <p:cNvPr id="134" name="Google Shape;134;p12"/>
          <p:cNvSpPr txBox="1"/>
          <p:nvPr/>
        </p:nvSpPr>
        <p:spPr>
          <a:xfrm>
            <a:off x="409425" y="1087550"/>
            <a:ext cx="7523400" cy="767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Use this slide to provide evidence that you have tested your component in accordance with the test plan you developed earlier.</a:t>
            </a:r>
            <a:endParaRPr b="0" i="1" sz="18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1445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a:t>
            </a:r>
            <a:endParaRPr/>
          </a:p>
        </p:txBody>
      </p:sp>
      <p:sp>
        <p:nvSpPr>
          <p:cNvPr id="140" name="Google Shape;140;p13"/>
          <p:cNvSpPr txBox="1"/>
          <p:nvPr/>
        </p:nvSpPr>
        <p:spPr>
          <a:xfrm>
            <a:off x="409425" y="1087550"/>
            <a:ext cx="7523400" cy="3736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Assemble your components into a working program.  On the slides that follow, please provide a test plan and evidence that your program works as expected.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If you are going for M / E, you also need to create extra slides showing how you have used your testing to improve the functionality of your program.  This could mean having multiple test plans (and screenshots) showing several iterations of the assembled program.</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&lt;test plan&gt;</a:t>
            </a:r>
            <a:endParaRPr/>
          </a:p>
        </p:txBody>
      </p:sp>
      <p:sp>
        <p:nvSpPr>
          <p:cNvPr id="146" name="Google Shape;146;p14"/>
          <p:cNvSpPr txBox="1"/>
          <p:nvPr/>
        </p:nvSpPr>
        <p:spPr>
          <a:xfrm>
            <a:off x="409425" y="1087550"/>
            <a:ext cx="7523400" cy="19704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Use this slide to provide a test plan for your complete program.  You may wish to create multiple slides so that you can test for expected, boundary and unexpected cases.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Remember to test ALL logical pathways so that you can ensure your program works correctly.</a:t>
            </a:r>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26214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&lt;testing evidence&gt;</a:t>
            </a:r>
            <a:endParaRPr/>
          </a:p>
        </p:txBody>
      </p:sp>
      <p:sp>
        <p:nvSpPr>
          <p:cNvPr id="152" name="Google Shape;152;p15"/>
          <p:cNvSpPr txBox="1"/>
          <p:nvPr/>
        </p:nvSpPr>
        <p:spPr>
          <a:xfrm>
            <a:off x="409425" y="1087550"/>
            <a:ext cx="7523400" cy="10365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Create as many slides as needed to provide evidence of testing that your outcome works for expected, boundary and unexpected cases.  If you wish, you are welcome to submit a </a:t>
            </a:r>
            <a:r>
              <a:rPr b="0" i="1" lang="en" sz="1800" u="sng" cap="none" strike="noStrike">
                <a:solidFill>
                  <a:schemeClr val="dk2"/>
                </a:solidFill>
                <a:latin typeface="Arial"/>
                <a:ea typeface="Arial"/>
                <a:cs typeface="Arial"/>
                <a:sym typeface="Arial"/>
              </a:rPr>
              <a:t>brief</a:t>
            </a:r>
            <a:r>
              <a:rPr b="0" i="0" lang="en" sz="1800" u="none" cap="none" strike="noStrike">
                <a:solidFill>
                  <a:schemeClr val="dk2"/>
                </a:solidFill>
                <a:latin typeface="Arial"/>
                <a:ea typeface="Arial"/>
                <a:cs typeface="Arial"/>
                <a:sym typeface="Arial"/>
              </a:rPr>
              <a:t> video showing your testing.</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1995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Addressed</a:t>
            </a:r>
            <a:endParaRPr/>
          </a:p>
        </p:txBody>
      </p:sp>
      <p:sp>
        <p:nvSpPr>
          <p:cNvPr id="158" name="Google Shape;158;p16"/>
          <p:cNvSpPr txBox="1"/>
          <p:nvPr>
            <p:ph idx="1" type="body"/>
          </p:nvPr>
        </p:nvSpPr>
        <p:spPr>
          <a:xfrm>
            <a:off x="311700" y="2000275"/>
            <a:ext cx="8520600" cy="27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741B47"/>
                </a:solidFill>
              </a:rPr>
              <a:t>Comments go here</a:t>
            </a:r>
            <a:endParaRPr>
              <a:solidFill>
                <a:srgbClr val="741B47"/>
              </a:solidFill>
            </a:endParaRPr>
          </a:p>
        </p:txBody>
      </p:sp>
      <p:sp>
        <p:nvSpPr>
          <p:cNvPr id="159" name="Google Shape;159;p16"/>
          <p:cNvSpPr txBox="1"/>
          <p:nvPr/>
        </p:nvSpPr>
        <p:spPr>
          <a:xfrm>
            <a:off x="311700" y="1099500"/>
            <a:ext cx="8520600" cy="8190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dk2"/>
                </a:solidFill>
                <a:latin typeface="Arial"/>
                <a:ea typeface="Arial"/>
                <a:cs typeface="Arial"/>
                <a:sym typeface="Arial"/>
              </a:rPr>
              <a:t>You might wish to use this slide to explain how you have addressed the relevant implications if you have not done so in previous slides.</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15764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Complex Processes - Discussion</a:t>
            </a:r>
            <a:endParaRPr/>
          </a:p>
        </p:txBody>
      </p:sp>
      <p:sp>
        <p:nvSpPr>
          <p:cNvPr id="165" name="Google Shape;165;p17"/>
          <p:cNvSpPr txBox="1"/>
          <p:nvPr/>
        </p:nvSpPr>
        <p:spPr>
          <a:xfrm>
            <a:off x="409425" y="1087550"/>
            <a:ext cx="7523400" cy="15483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171" name="Google Shape;171;p1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Synthesise the information from planning, testing and trialling of components</a:t>
            </a:r>
            <a:endParaRPr/>
          </a:p>
          <a:p>
            <a:pPr indent="0" lvl="0" marL="0" rtl="0" algn="l">
              <a:lnSpc>
                <a:spcPct val="115000"/>
              </a:lnSpc>
              <a:spcBef>
                <a:spcPts val="1600"/>
              </a:spcBef>
              <a:spcAft>
                <a:spcPts val="1600"/>
              </a:spcAft>
              <a:buSzPts val="1800"/>
              <a:buNone/>
            </a:pPr>
            <a:r>
              <a:rPr lang="en"/>
              <a:t>Discuss how this information assisted in the development of a high-quality outcome.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Walk through of your project</a:t>
            </a:r>
            <a:endParaRPr/>
          </a:p>
        </p:txBody>
      </p:sp>
      <p:sp>
        <p:nvSpPr>
          <p:cNvPr id="177" name="Google Shape;177;p1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Create screen recording of your complete program, upload on youtube /drive and share it here via link.</a:t>
            </a:r>
            <a:endParaRPr/>
          </a:p>
          <a:p>
            <a:pPr indent="0" lvl="0" marL="114300" rtl="0" algn="l">
              <a:lnSpc>
                <a:spcPct val="115000"/>
              </a:lnSpc>
              <a:spcBef>
                <a:spcPts val="0"/>
              </a:spcBef>
              <a:spcAft>
                <a:spcPts val="0"/>
              </a:spcAft>
              <a:buSzPts val="1800"/>
              <a:buNone/>
            </a:pPr>
            <a:r>
              <a:rPr lang="en"/>
              <a:t>	Make sure to make it public or share with me!</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288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91906 - 91907 Complex Programming</a:t>
            </a:r>
            <a:endParaRPr/>
          </a:p>
        </p:txBody>
      </p:sp>
      <p:sp>
        <p:nvSpPr>
          <p:cNvPr id="77" name="Google Shape;77;p3"/>
          <p:cNvSpPr txBox="1"/>
          <p:nvPr>
            <p:ph idx="1" type="body"/>
          </p:nvPr>
        </p:nvSpPr>
        <p:spPr>
          <a:xfrm>
            <a:off x="311700" y="2276625"/>
            <a:ext cx="8520600" cy="22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The project on Github or Drive: &lt;insert link here&gt;</a:t>
            </a:r>
            <a:endParaRPr/>
          </a:p>
        </p:txBody>
      </p:sp>
      <p:sp>
        <p:nvSpPr>
          <p:cNvPr id="78" name="Google Shape;78;p3"/>
          <p:cNvSpPr txBox="1"/>
          <p:nvPr/>
        </p:nvSpPr>
        <p:spPr>
          <a:xfrm>
            <a:off x="311700" y="1017725"/>
            <a:ext cx="8520600" cy="1105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dk2"/>
                </a:solidFill>
                <a:latin typeface="Arial"/>
                <a:ea typeface="Arial"/>
                <a:cs typeface="Arial"/>
                <a:sym typeface="Arial"/>
              </a:rPr>
              <a:t>Please add links to your work on this slide.  Then remove this instruction.  Note that most of the instructions have been supplied as speaker notes for later reference :)</a:t>
            </a:r>
            <a:endParaRPr b="0" i="1"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4" name="Google Shape;84;p4"/>
          <p:cNvSpPr txBox="1"/>
          <p:nvPr>
            <p:ph idx="1" type="body"/>
          </p:nvPr>
        </p:nvSpPr>
        <p:spPr>
          <a:xfrm>
            <a:off x="190876" y="896100"/>
            <a:ext cx="8555700" cy="42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a:t>
            </a:r>
            <a:r>
              <a:rPr lang="en"/>
              <a:t>planning I used Trello. This is because Trello is free and easy to use, I can set up plan for each week through columns. This planning way is very easy to read and track my work progress to make sure Im not missing anything.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I used Github to store all of my work. This is because Github is a reliable website, most programmers use it to store their work and also I can easily access to these files in the future and easy to share my work with others.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Trello helped me stick on with my work, as I planned so I just followed it to make sure I’m doing this in the correct order.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Github helped me store all of my file and it can compress all of it into a zip file so that other people can download and view my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88" name="Shape 88"/>
        <p:cNvGrpSpPr/>
        <p:nvPr/>
      </p:nvGrpSpPr>
      <p:grpSpPr>
        <a:xfrm>
          <a:off x="0" y="0"/>
          <a:ext cx="0" cy="0"/>
          <a:chOff x="0" y="0"/>
          <a:chExt cx="0" cy="0"/>
        </a:xfrm>
      </p:grpSpPr>
      <p:sp>
        <p:nvSpPr>
          <p:cNvPr id="89" name="Google Shape;89;p5"/>
          <p:cNvSpPr txBox="1"/>
          <p:nvPr>
            <p:ph type="title"/>
          </p:nvPr>
        </p:nvSpPr>
        <p:spPr>
          <a:xfrm>
            <a:off x="311700" y="1586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lt1"/>
                </a:solidFill>
              </a:rPr>
              <a:t>Addressing Relevant Implications</a:t>
            </a:r>
            <a:endParaRPr b="1">
              <a:solidFill>
                <a:schemeClr val="lt1"/>
              </a:solidFill>
            </a:endParaRPr>
          </a:p>
        </p:txBody>
      </p:sp>
      <p:sp>
        <p:nvSpPr>
          <p:cNvPr id="90" name="Google Shape;90;p5"/>
          <p:cNvSpPr txBox="1"/>
          <p:nvPr>
            <p:ph idx="1" type="body"/>
          </p:nvPr>
        </p:nvSpPr>
        <p:spPr>
          <a:xfrm>
            <a:off x="311700" y="2098350"/>
            <a:ext cx="8520600" cy="24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741B47"/>
                </a:solidFill>
              </a:rPr>
              <a:t>Implications text goes here</a:t>
            </a:r>
            <a:endParaRPr>
              <a:solidFill>
                <a:srgbClr val="741B47"/>
              </a:solidFill>
            </a:endParaRPr>
          </a:p>
        </p:txBody>
      </p:sp>
      <p:sp>
        <p:nvSpPr>
          <p:cNvPr id="91" name="Google Shape;91;p5"/>
          <p:cNvSpPr txBox="1"/>
          <p:nvPr/>
        </p:nvSpPr>
        <p:spPr>
          <a:xfrm>
            <a:off x="311700" y="1017750"/>
            <a:ext cx="8520600" cy="10806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t/>
            </a:r>
            <a:endParaRPr b="0" i="1"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95" name="Shape 95"/>
        <p:cNvGrpSpPr/>
        <p:nvPr/>
      </p:nvGrpSpPr>
      <p:grpSpPr>
        <a:xfrm>
          <a:off x="0" y="0"/>
          <a:ext cx="0" cy="0"/>
          <a:chOff x="0" y="0"/>
          <a:chExt cx="0" cy="0"/>
        </a:xfrm>
      </p:grpSpPr>
      <p:sp>
        <p:nvSpPr>
          <p:cNvPr id="96" name="Google Shape;96;p6"/>
          <p:cNvSpPr txBox="1"/>
          <p:nvPr>
            <p:ph type="title"/>
          </p:nvPr>
        </p:nvSpPr>
        <p:spPr>
          <a:xfrm>
            <a:off x="623400" y="22310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Graphical User Interface Design...</a:t>
            </a:r>
            <a:endParaRPr/>
          </a:p>
        </p:txBody>
      </p:sp>
      <p:sp>
        <p:nvSpPr>
          <p:cNvPr id="97" name="Google Shape;97;p6"/>
          <p:cNvSpPr txBox="1"/>
          <p:nvPr/>
        </p:nvSpPr>
        <p:spPr>
          <a:xfrm>
            <a:off x="409425" y="1087550"/>
            <a:ext cx="7523400" cy="7155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Create wireframes for your program’s GUI.  Please place them on this slide.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273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Program Structure</a:t>
            </a:r>
            <a:endParaRPr/>
          </a:p>
        </p:txBody>
      </p:sp>
      <p:sp>
        <p:nvSpPr>
          <p:cNvPr id="103" name="Google Shape;103;p7"/>
          <p:cNvSpPr txBox="1"/>
          <p:nvPr/>
        </p:nvSpPr>
        <p:spPr>
          <a:xfrm>
            <a:off x="459417" y="846275"/>
            <a:ext cx="7523400" cy="39708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There’re 3 main parts. First is the bot itself (brain), second is the gui, third is the database.</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Brain: the brain is programmed to answer all of the question about python, such as “what is flask” and it will give a definition of it to user. It can also used as a simple chat bot because I programmed it to respond to some basics like “hello”.</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Gui: The gui will be the part that you run to open the program. By importing the Brain (bot.py) to this file I was able to put the bot inside the gui. There are 3 main parts, the chat window where it displays the chat, the text input where user input questions and finally the “Send Button”.</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other are just menu which I added to make the gui more complete.</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Data Base: This will be 2 text files where it store all of the answers the bot needed to respond back when ask. Using similarity method, the bot will find keyword from the question then find that key word in its data base and give an answer</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225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Problem Decomposition</a:t>
            </a:r>
            <a:endParaRPr/>
          </a:p>
        </p:txBody>
      </p:sp>
      <p:sp>
        <p:nvSpPr>
          <p:cNvPr id="109" name="Google Shape;109;p8"/>
          <p:cNvSpPr txBox="1"/>
          <p:nvPr/>
        </p:nvSpPr>
        <p:spPr>
          <a:xfrm>
            <a:off x="409425" y="1087550"/>
            <a:ext cx="7523400" cy="3544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1"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18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Develop your Components!!</a:t>
            </a:r>
            <a:endParaRPr/>
          </a:p>
        </p:txBody>
      </p:sp>
      <p:sp>
        <p:nvSpPr>
          <p:cNvPr id="115" name="Google Shape;115;p9"/>
          <p:cNvSpPr txBox="1"/>
          <p:nvPr/>
        </p:nvSpPr>
        <p:spPr>
          <a:xfrm>
            <a:off x="311700" y="934000"/>
            <a:ext cx="8401500" cy="373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Make as many copies of the next three slides as you need.  For each component you should have…</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A trello screenshot / evidence of ongoing use of your project management tools</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A test plan for the component that has been created BEFORE you start coding.  Your plan should allow you to test all logical pathways for this component.  It should also include test cases for relevant boundary and unexpected values.</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Screenshot evidence showing that you have worked through the test plan you developed.</a:t>
            </a:r>
            <a:endParaRPr b="0" i="0" sz="18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chemeClr val="dk2"/>
                </a:solidFill>
                <a:latin typeface="Arial"/>
                <a:ea typeface="Arial"/>
                <a:cs typeface="Arial"/>
                <a:sym typeface="Arial"/>
              </a:rPr>
              <a:t>You should also provide evidence of trialling multiple components &amp; techniques.  Please make slides as needed for that evidence.</a:t>
            </a:r>
            <a:endParaRPr b="0" i="1" sz="18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2098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Planning...</a:t>
            </a:r>
            <a:endParaRPr/>
          </a:p>
        </p:txBody>
      </p:sp>
      <p:sp>
        <p:nvSpPr>
          <p:cNvPr id="121" name="Google Shape;121;p10"/>
          <p:cNvSpPr txBox="1"/>
          <p:nvPr/>
        </p:nvSpPr>
        <p:spPr>
          <a:xfrm>
            <a:off x="409425" y="1087550"/>
            <a:ext cx="7523400" cy="8445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1" sz="1800" u="none" cap="none" strike="noStrike">
              <a:solidFill>
                <a:schemeClr val="dk2"/>
              </a:solidFill>
              <a:latin typeface="Arial"/>
              <a:ea typeface="Arial"/>
              <a:cs typeface="Arial"/>
              <a:sym typeface="Arial"/>
            </a:endParaRPr>
          </a:p>
        </p:txBody>
      </p:sp>
      <p:pic>
        <p:nvPicPr>
          <p:cNvPr id="122" name="Google Shape;122;p10"/>
          <p:cNvPicPr preferRelativeResize="0"/>
          <p:nvPr/>
        </p:nvPicPr>
        <p:blipFill>
          <a:blip r:embed="rId3">
            <a:alphaModFix/>
          </a:blip>
          <a:stretch>
            <a:fillRect/>
          </a:stretch>
        </p:blipFill>
        <p:spPr>
          <a:xfrm>
            <a:off x="1241924" y="986208"/>
            <a:ext cx="6360200" cy="404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