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64" r:id="rId3"/>
    <p:sldId id="265" r:id="rId4"/>
    <p:sldId id="257"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63" r:id="rId19"/>
    <p:sldId id="279"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4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14"/>
    <p:restoredTop sz="94206"/>
  </p:normalViewPr>
  <p:slideViewPr>
    <p:cSldViewPr snapToGrid="0">
      <p:cViewPr varScale="1">
        <p:scale>
          <a:sx n="98" d="100"/>
          <a:sy n="98" d="100"/>
        </p:scale>
        <p:origin x="43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c7341dcb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c7341dcb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Duplicate this slide and use it to show your planning for the current component.  This could be in the form of a trello screenshot.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c7341dcb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c7341dcb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test plan for this component BEFORE you start coding.  Your plan should allow you to test all logical pathways for this component.  It should also include test cases for relevant boundary and unexpected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c7341dcb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c7341dcb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c7341dcb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c7341dcb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this slide to provide evidence that you have tested your component in accordance with the test plan you developed earlier.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c7341dcb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c7341dcb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this slide to provide a test plan for your complete program.  You may wish to create multiple slides so that you can test for expected, boundary and unexpected cases.  </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to test ALL logical pathways so that you can ensure your program works correctly.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c7341dcb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c7341dcb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this slide to provide a test plan for your complete program.  You may wish to create multiple slides so that you can test for expected, boundary and unexpected cases.  </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to test ALL logical pathways so that you can ensure your program works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c2be9c1b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c2be9c1b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might wish to use this slide to explain how you have addressed the relevant implications if you have not done so in previous slides.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c7341dc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c7341dc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229ca001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229ca0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4dd0ed4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4dd0ed4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d4dd0ed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d4dd0ed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add links to your work on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be0866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be0866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wireframes for your program’s GUI.  Please place them on this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c7341dcb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c7341dcb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7341dcb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c7341dcb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a:p>
          <a:p>
            <a:pPr marL="0" lvl="0" indent="0" algn="l" rtl="0">
              <a:spcBef>
                <a:spcPts val="0"/>
              </a:spcBef>
              <a:spcAft>
                <a:spcPts val="0"/>
              </a:spcAft>
              <a:buNone/>
            </a:pPr>
            <a:endParaRPr/>
          </a:p>
          <a:p>
            <a:pPr marL="0" lvl="0" indent="0" algn="l" rtl="0">
              <a:spcBef>
                <a:spcPts val="0"/>
              </a:spcBef>
              <a:spcAft>
                <a:spcPts val="0"/>
              </a:spcAft>
              <a:buNone/>
            </a:pPr>
            <a:r>
              <a:rPr lang="en"/>
              <a:t>Hint: Use the structure you developed earlier to work out what components you need.  For each function, you should have at least one component.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be0866f1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be0866f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34343"/>
        </a:solidFill>
        <a:effectLst/>
      </p:bgPr>
    </p:bg>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434343"/>
        </a:solidFill>
        <a:effectLst/>
      </p:bgPr>
    </p:bg>
    <p:spTree>
      <p:nvGrpSpPr>
        <p:cNvPr id="1" name="Shape 18"/>
        <p:cNvGrpSpPr/>
        <p:nvPr/>
      </p:nvGrpSpPr>
      <p:grpSpPr>
        <a:xfrm>
          <a:off x="0" y="0"/>
          <a:ext cx="0" cy="0"/>
          <a:chOff x="0" y="0"/>
          <a:chExt cx="0" cy="0"/>
        </a:xfrm>
      </p:grpSpPr>
      <p:sp>
        <p:nvSpPr>
          <p:cNvPr id="19" name="Google Shape;19;p4"/>
          <p:cNvSpPr/>
          <p:nvPr/>
        </p:nvSpPr>
        <p:spPr>
          <a:xfrm rot="10800000" flipH="1">
            <a:off x="0" y="860700"/>
            <a:ext cx="9144000" cy="4282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2327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956400"/>
            <a:ext cx="8222100" cy="3672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43434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35354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91907</a:t>
            </a:r>
            <a:br>
              <a:rPr lang="en" dirty="0"/>
            </a:br>
            <a:r>
              <a:rPr lang="en" dirty="0"/>
              <a:t>COMPLEX PROCESSES TO DEVELOP AN OUTCOME </a:t>
            </a:r>
            <a:br>
              <a:rPr lang="en" dirty="0"/>
            </a:br>
            <a:r>
              <a:rPr lang="en" dirty="0"/>
              <a:t>L3</a:t>
            </a:r>
            <a:endParaRPr dirty="0"/>
          </a:p>
        </p:txBody>
      </p:sp>
      <p:sp>
        <p:nvSpPr>
          <p:cNvPr id="68" name="Google Shape;68;p13"/>
          <p:cNvSpPr txBox="1">
            <a:spLocks noGrp="1"/>
          </p:cNvSpPr>
          <p:nvPr>
            <p:ph type="subTitle" idx="1"/>
          </p:nvPr>
        </p:nvSpPr>
        <p:spPr>
          <a:xfrm>
            <a:off x="390525" y="33849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Evidence of Learning Template</a:t>
            </a:r>
            <a:endParaRPr sz="2400" dirty="0"/>
          </a:p>
        </p:txBody>
      </p:sp>
      <p:sp>
        <p:nvSpPr>
          <p:cNvPr id="69" name="Google Shape;69;p13"/>
          <p:cNvSpPr txBox="1">
            <a:spLocks noGrp="1"/>
          </p:cNvSpPr>
          <p:nvPr>
            <p:ph type="subTitle" idx="1"/>
          </p:nvPr>
        </p:nvSpPr>
        <p:spPr>
          <a:xfrm>
            <a:off x="390525" y="40083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YOUR NAME HERE</a:t>
            </a:r>
            <a:endParaRPr sz="2400"/>
          </a:p>
        </p:txBody>
      </p:sp>
      <p:sp>
        <p:nvSpPr>
          <p:cNvPr id="70" name="Google Shape;70;p13"/>
          <p:cNvSpPr txBox="1">
            <a:spLocks noGrp="1"/>
          </p:cNvSpPr>
          <p:nvPr>
            <p:ph type="subTitle" idx="1"/>
          </p:nvPr>
        </p:nvSpPr>
        <p:spPr>
          <a:xfrm>
            <a:off x="390525" y="43893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YOUR NSN NUMBER HERE</a:t>
            </a:r>
            <a:endParaRPr sz="2400" dirty="0"/>
          </a:p>
        </p:txBody>
      </p:sp>
      <p:sp>
        <p:nvSpPr>
          <p:cNvPr id="2" name="TextBox 1">
            <a:extLst>
              <a:ext uri="{FF2B5EF4-FFF2-40B4-BE49-F238E27FC236}">
                <a16:creationId xmlns:a16="http://schemas.microsoft.com/office/drawing/2014/main" id="{845E7D45-F63D-D94A-826E-8B70B9DA7743}"/>
              </a:ext>
            </a:extLst>
          </p:cNvPr>
          <p:cNvSpPr txBox="1"/>
          <p:nvPr/>
        </p:nvSpPr>
        <p:spPr>
          <a:xfrm>
            <a:off x="6738730" y="198783"/>
            <a:ext cx="2405270" cy="307777"/>
          </a:xfrm>
          <a:prstGeom prst="rect">
            <a:avLst/>
          </a:prstGeom>
          <a:noFill/>
        </p:spPr>
        <p:txBody>
          <a:bodyPr wrap="square" rtlCol="0">
            <a:spAutoFit/>
          </a:bodyPr>
          <a:lstStyle/>
          <a:p>
            <a:r>
              <a:rPr lang="en-US" b="1" dirty="0">
                <a:solidFill>
                  <a:schemeClr val="bg1"/>
                </a:solidFill>
              </a:rPr>
              <a:t>2021   MAGS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098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Planning...</a:t>
            </a:r>
            <a:endParaRPr dirty="0"/>
          </a:p>
        </p:txBody>
      </p:sp>
      <p:sp>
        <p:nvSpPr>
          <p:cNvPr id="99" name="Google Shape;99;p20"/>
          <p:cNvSpPr txBox="1"/>
          <p:nvPr/>
        </p:nvSpPr>
        <p:spPr>
          <a:xfrm>
            <a:off x="409425" y="1087550"/>
            <a:ext cx="7523400" cy="844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Duplicate this slide and use it to show your planning for the current component.  This could be in the form of a trello screenshot.</a:t>
            </a:r>
            <a:endParaRPr sz="1800" i="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18376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Test Plan &lt;Edit Me&gt;</a:t>
            </a:r>
            <a:endParaRPr dirty="0"/>
          </a:p>
        </p:txBody>
      </p:sp>
      <p:sp>
        <p:nvSpPr>
          <p:cNvPr id="105" name="Google Shape;105;p21"/>
          <p:cNvSpPr txBox="1"/>
          <p:nvPr/>
        </p:nvSpPr>
        <p:spPr>
          <a:xfrm>
            <a:off x="409425" y="1087550"/>
            <a:ext cx="7523400" cy="1291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sz="1800" i="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1707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Testing Evidence &lt;Edit Me&gt;</a:t>
            </a:r>
            <a:endParaRPr dirty="0"/>
          </a:p>
        </p:txBody>
      </p:sp>
      <p:sp>
        <p:nvSpPr>
          <p:cNvPr id="111" name="Google Shape;111;p22"/>
          <p:cNvSpPr txBox="1"/>
          <p:nvPr/>
        </p:nvSpPr>
        <p:spPr>
          <a:xfrm>
            <a:off x="409425" y="1087550"/>
            <a:ext cx="7523400" cy="7677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Use this slide to provide evidence that you have tested your component in accordance with the test plan you developed earlier.</a:t>
            </a:r>
            <a:endParaRPr sz="1800" i="1">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1445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Complete Program...</a:t>
            </a:r>
            <a:endParaRPr dirty="0"/>
          </a:p>
        </p:txBody>
      </p:sp>
      <p:sp>
        <p:nvSpPr>
          <p:cNvPr id="117" name="Google Shape;117;p23"/>
          <p:cNvSpPr txBox="1"/>
          <p:nvPr/>
        </p:nvSpPr>
        <p:spPr>
          <a:xfrm>
            <a:off x="409425" y="1087550"/>
            <a:ext cx="7523400" cy="37362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Assemble your components into a working program.  On the slides that follow, please provide a test plan and evidence that your program works as expected.</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a:p>
            <a:pPr marL="0" lvl="0" indent="0" algn="l" rtl="0">
              <a:spcBef>
                <a:spcPts val="0"/>
              </a:spcBef>
              <a:spcAft>
                <a:spcPts val="0"/>
              </a:spcAft>
              <a:buClr>
                <a:schemeClr val="dk1"/>
              </a:buClr>
              <a:buSzPts val="1100"/>
              <a:buFont typeface="Arial"/>
              <a:buNone/>
            </a:pPr>
            <a:r>
              <a:rPr lang="en" sz="180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1968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Complete Program &lt;test plan&gt;</a:t>
            </a:r>
            <a:endParaRPr dirty="0"/>
          </a:p>
        </p:txBody>
      </p:sp>
      <p:sp>
        <p:nvSpPr>
          <p:cNvPr id="123" name="Google Shape;123;p24"/>
          <p:cNvSpPr txBox="1"/>
          <p:nvPr/>
        </p:nvSpPr>
        <p:spPr>
          <a:xfrm>
            <a:off x="409425" y="1087550"/>
            <a:ext cx="7523400" cy="19704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2"/>
                </a:solidFill>
              </a:rPr>
              <a:t>Use this slide to provide a test plan for your complete program.  You may wish to create multiple slides so that you can test for expected, boundary and unexpected cases.  </a:t>
            </a:r>
            <a:endParaRPr sz="1800" dirty="0">
              <a:solidFill>
                <a:schemeClr val="dk2"/>
              </a:solidFill>
            </a:endParaRPr>
          </a:p>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Remember to test ALL logical pathways so that you can ensure your program works correctly.</a:t>
            </a:r>
          </a:p>
          <a:p>
            <a:pPr marL="0" lvl="0" indent="0" algn="l" rtl="0">
              <a:spcBef>
                <a:spcPts val="0"/>
              </a:spcBef>
              <a:spcAft>
                <a:spcPts val="0"/>
              </a:spcAft>
              <a:buClr>
                <a:schemeClr val="dk1"/>
              </a:buClr>
              <a:buSzPts val="1100"/>
              <a:buFont typeface="Arial"/>
              <a:buNone/>
            </a:pPr>
            <a:endParaRPr sz="1800" dirty="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262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Complete Program &lt;testing evidence&gt;</a:t>
            </a:r>
            <a:endParaRPr dirty="0"/>
          </a:p>
        </p:txBody>
      </p:sp>
      <p:sp>
        <p:nvSpPr>
          <p:cNvPr id="129" name="Google Shape;129;p25"/>
          <p:cNvSpPr txBox="1"/>
          <p:nvPr/>
        </p:nvSpPr>
        <p:spPr>
          <a:xfrm>
            <a:off x="409425" y="1087550"/>
            <a:ext cx="7523400" cy="1036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2"/>
                </a:solidFill>
              </a:rPr>
              <a:t>Create as many slides as needed to provide evidence of testing that your outcome works for expected, boundary and unexpected cases.  If you wish, you are welcome to submit a </a:t>
            </a:r>
            <a:r>
              <a:rPr lang="en" sz="1800" i="1" u="sng" dirty="0">
                <a:solidFill>
                  <a:schemeClr val="dk2"/>
                </a:solidFill>
              </a:rPr>
              <a:t>brief</a:t>
            </a:r>
            <a:r>
              <a:rPr lang="en" sz="1800" dirty="0">
                <a:solidFill>
                  <a:schemeClr val="dk2"/>
                </a:solidFill>
              </a:rPr>
              <a:t> video showing your testing.</a:t>
            </a:r>
            <a:endParaRPr sz="1800"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D42DE"/>
        </a:solid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1995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Relevant Implications Addressed</a:t>
            </a:r>
            <a:endParaRPr dirty="0"/>
          </a:p>
        </p:txBody>
      </p:sp>
      <p:sp>
        <p:nvSpPr>
          <p:cNvPr id="135" name="Google Shape;135;p26"/>
          <p:cNvSpPr txBox="1">
            <a:spLocks noGrp="1"/>
          </p:cNvSpPr>
          <p:nvPr>
            <p:ph type="body" idx="1"/>
          </p:nvPr>
        </p:nvSpPr>
        <p:spPr>
          <a:xfrm>
            <a:off x="311700" y="2000275"/>
            <a:ext cx="8520600" cy="2772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741B47"/>
                </a:solidFill>
              </a:rPr>
              <a:t>Comments go here</a:t>
            </a:r>
            <a:endParaRPr>
              <a:solidFill>
                <a:srgbClr val="741B47"/>
              </a:solidFill>
            </a:endParaRPr>
          </a:p>
        </p:txBody>
      </p:sp>
      <p:sp>
        <p:nvSpPr>
          <p:cNvPr id="136" name="Google Shape;136;p26"/>
          <p:cNvSpPr txBox="1"/>
          <p:nvPr/>
        </p:nvSpPr>
        <p:spPr>
          <a:xfrm>
            <a:off x="311700" y="1099500"/>
            <a:ext cx="8520600" cy="8190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rPr>
              <a:t>You might wish to use this slide to explain how you have addressed the relevant implications if you have not done so in previous slides.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1576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Complex Processes - Discussion</a:t>
            </a:r>
            <a:endParaRPr dirty="0"/>
          </a:p>
        </p:txBody>
      </p:sp>
      <p:sp>
        <p:nvSpPr>
          <p:cNvPr id="142" name="Google Shape;142;p27"/>
          <p:cNvSpPr txBox="1"/>
          <p:nvPr/>
        </p:nvSpPr>
        <p:spPr>
          <a:xfrm>
            <a:off x="409425" y="1087550"/>
            <a:ext cx="7523400" cy="15483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lead to a high quality outcome are needed for an E grade.</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232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Evaluate</a:t>
            </a:r>
            <a:endParaRPr/>
          </a:p>
        </p:txBody>
      </p:sp>
      <p:sp>
        <p:nvSpPr>
          <p:cNvPr id="112" name="Google Shape;112;p20"/>
          <p:cNvSpPr txBox="1">
            <a:spLocks noGrp="1"/>
          </p:cNvSpPr>
          <p:nvPr>
            <p:ph type="body" idx="1"/>
          </p:nvPr>
        </p:nvSpPr>
        <p:spPr>
          <a:xfrm>
            <a:off x="471900" y="956400"/>
            <a:ext cx="8222100" cy="36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Synthesise the information from planning, testing and trialling of components</a:t>
            </a:r>
            <a:endParaRPr/>
          </a:p>
          <a:p>
            <a:pPr marL="0" lvl="0" indent="0" algn="l" rtl="0">
              <a:spcBef>
                <a:spcPts val="1600"/>
              </a:spcBef>
              <a:spcAft>
                <a:spcPts val="1600"/>
              </a:spcAft>
              <a:buNone/>
            </a:pPr>
            <a:r>
              <a:rPr lang="en"/>
              <a:t>Discuss how this information assisted in the development of a high-quality outcome.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36F1-C882-2D44-9662-362744AE84B4}"/>
              </a:ext>
            </a:extLst>
          </p:cNvPr>
          <p:cNvSpPr>
            <a:spLocks noGrp="1"/>
          </p:cNvSpPr>
          <p:nvPr>
            <p:ph type="title"/>
          </p:nvPr>
        </p:nvSpPr>
        <p:spPr/>
        <p:txBody>
          <a:bodyPr/>
          <a:lstStyle/>
          <a:p>
            <a:r>
              <a:rPr lang="en-US" dirty="0"/>
              <a:t>Walk through of your project</a:t>
            </a:r>
          </a:p>
        </p:txBody>
      </p:sp>
      <p:sp>
        <p:nvSpPr>
          <p:cNvPr id="3" name="Text Placeholder 2">
            <a:extLst>
              <a:ext uri="{FF2B5EF4-FFF2-40B4-BE49-F238E27FC236}">
                <a16:creationId xmlns:a16="http://schemas.microsoft.com/office/drawing/2014/main" id="{55977353-2B30-1540-AC8F-362789A88909}"/>
              </a:ext>
            </a:extLst>
          </p:cNvPr>
          <p:cNvSpPr>
            <a:spLocks noGrp="1"/>
          </p:cNvSpPr>
          <p:nvPr>
            <p:ph type="body" idx="1"/>
          </p:nvPr>
        </p:nvSpPr>
        <p:spPr/>
        <p:txBody>
          <a:bodyPr/>
          <a:lstStyle/>
          <a:p>
            <a:r>
              <a:rPr lang="en-US" dirty="0"/>
              <a:t>Create screen recording of your complete program, upload on </a:t>
            </a:r>
            <a:r>
              <a:rPr lang="en-US" dirty="0" err="1"/>
              <a:t>youtube</a:t>
            </a:r>
            <a:r>
              <a:rPr lang="en-US" dirty="0"/>
              <a:t> /drive and share it here via link.</a:t>
            </a:r>
          </a:p>
          <a:p>
            <a:pPr marL="114300" indent="0">
              <a:buNone/>
            </a:pPr>
            <a:r>
              <a:rPr lang="en-US" dirty="0"/>
              <a:t>	Make sure to make it public or share with me!</a:t>
            </a:r>
          </a:p>
          <a:p>
            <a:pPr marL="114300" indent="0">
              <a:buNone/>
            </a:pPr>
            <a:endParaRPr lang="en-US" dirty="0"/>
          </a:p>
          <a:p>
            <a:pPr marL="114300" indent="0">
              <a:buNone/>
            </a:pPr>
            <a:r>
              <a:rPr lang="en-US" dirty="0"/>
              <a:t>Link:-</a:t>
            </a:r>
          </a:p>
        </p:txBody>
      </p:sp>
    </p:spTree>
    <p:extLst>
      <p:ext uri="{BB962C8B-B14F-4D97-AF65-F5344CB8AC3E}">
        <p14:creationId xmlns:p14="http://schemas.microsoft.com/office/powerpoint/2010/main" val="79255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Readme!</a:t>
            </a:r>
            <a:endParaRPr dirty="0"/>
          </a:p>
        </p:txBody>
      </p:sp>
      <p:sp>
        <p:nvSpPr>
          <p:cNvPr id="55" name="Google Shape;55;p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feel free to edit this template by adding / editing and removing slides.  I’ve tried to cover most of what you might want to include but there are many ways of providing evidence so don’t be afraid to delete slides that you don’t need.</a:t>
            </a:r>
            <a:endParaRPr/>
          </a:p>
          <a:p>
            <a:pPr marL="0" lvl="0" indent="0" algn="l" rtl="0">
              <a:spcBef>
                <a:spcPts val="1600"/>
              </a:spcBef>
              <a:spcAft>
                <a:spcPts val="0"/>
              </a:spcAft>
              <a:buNone/>
            </a:pPr>
            <a:r>
              <a:rPr lang="en"/>
              <a:t>Slides with a green background should be used to show evidence of planning / project management.  The slide with a purple background should be duplicated and used to show ‘relevant implications’ evidence.</a:t>
            </a:r>
            <a:endParaRPr/>
          </a:p>
          <a:p>
            <a:pPr marL="0" lvl="0" indent="0" algn="l" rtl="0">
              <a:spcBef>
                <a:spcPts val="1600"/>
              </a:spcBef>
              <a:spcAft>
                <a:spcPts val="1600"/>
              </a:spcAft>
              <a:buNone/>
            </a:pPr>
            <a:r>
              <a:rPr lang="en"/>
              <a:t>The instructions in the grey boxes should be deleted once they have been read.  Copies of the instructions are underneath the slides in the speaker notes (just in case they are needed at a later stage).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8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91906 - 91907 Complex Programming</a:t>
            </a:r>
            <a:endParaRPr dirty="0"/>
          </a:p>
        </p:txBody>
      </p:sp>
      <p:sp>
        <p:nvSpPr>
          <p:cNvPr id="61" name="Google Shape;61;p14"/>
          <p:cNvSpPr txBox="1">
            <a:spLocks noGrp="1"/>
          </p:cNvSpPr>
          <p:nvPr>
            <p:ph type="body" idx="1"/>
          </p:nvPr>
        </p:nvSpPr>
        <p:spPr>
          <a:xfrm>
            <a:off x="311700" y="2276625"/>
            <a:ext cx="8520600" cy="229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Trello board: &lt;insert link here&gt;</a:t>
            </a:r>
            <a:endParaRPr dirty="0"/>
          </a:p>
          <a:p>
            <a:pPr marL="0" lvl="0" indent="0" algn="l" rtl="0">
              <a:spcBef>
                <a:spcPts val="1600"/>
              </a:spcBef>
              <a:spcAft>
                <a:spcPts val="1600"/>
              </a:spcAft>
              <a:buNone/>
            </a:pPr>
            <a:r>
              <a:rPr lang="en" dirty="0"/>
              <a:t>The project on </a:t>
            </a:r>
            <a:r>
              <a:rPr lang="en" dirty="0" err="1"/>
              <a:t>Github</a:t>
            </a:r>
            <a:r>
              <a:rPr lang="en" dirty="0"/>
              <a:t> or Drive: &lt;insert link here&gt;</a:t>
            </a:r>
            <a:endParaRPr dirty="0"/>
          </a:p>
        </p:txBody>
      </p:sp>
      <p:sp>
        <p:nvSpPr>
          <p:cNvPr id="62" name="Google Shape;62;p14"/>
          <p:cNvSpPr txBox="1"/>
          <p:nvPr/>
        </p:nvSpPr>
        <p:spPr>
          <a:xfrm>
            <a:off x="311700" y="1017725"/>
            <a:ext cx="8520600" cy="11052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rPr>
              <a:t>Please add links to your work on this slide.  Then remove this instruction.  Note that most of the instructions have been supplied as speaker notes for later reference :)</a:t>
            </a:r>
            <a:endParaRPr sz="24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71900" y="-232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management: Setup</a:t>
            </a:r>
            <a:endParaRPr/>
          </a:p>
        </p:txBody>
      </p:sp>
      <p:sp>
        <p:nvSpPr>
          <p:cNvPr id="76" name="Google Shape;76;p14"/>
          <p:cNvSpPr txBox="1">
            <a:spLocks noGrp="1"/>
          </p:cNvSpPr>
          <p:nvPr>
            <p:ph type="body" idx="1"/>
          </p:nvPr>
        </p:nvSpPr>
        <p:spPr>
          <a:xfrm>
            <a:off x="471900" y="956400"/>
            <a:ext cx="8222100" cy="36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evidence that you have setup recognised and appropriate project management </a:t>
            </a:r>
            <a:r>
              <a:rPr lang="en" u="sng"/>
              <a:t>tools</a:t>
            </a:r>
            <a:r>
              <a:rPr lang="en"/>
              <a:t> to manage </a:t>
            </a:r>
            <a:br>
              <a:rPr lang="en"/>
            </a:br>
            <a:r>
              <a:rPr lang="en"/>
              <a:t>	Development		</a:t>
            </a:r>
            <a:br>
              <a:rPr lang="en"/>
            </a:br>
            <a:r>
              <a:rPr lang="en"/>
              <a:t>	Feedback and/or Collaborative processes.</a:t>
            </a:r>
            <a:endParaRPr/>
          </a:p>
          <a:p>
            <a:pPr marL="0" lvl="0" indent="0" algn="l" rtl="0">
              <a:spcBef>
                <a:spcPts val="1600"/>
              </a:spcBef>
              <a:spcAft>
                <a:spcPts val="0"/>
              </a:spcAft>
              <a:buNone/>
            </a:pPr>
            <a:r>
              <a:rPr lang="en"/>
              <a:t>Record evidence that you have setup recognised and appropriate project management </a:t>
            </a:r>
            <a:r>
              <a:rPr lang="en" u="sng"/>
              <a:t>techniques</a:t>
            </a:r>
            <a:r>
              <a:rPr lang="en"/>
              <a:t> to manage</a:t>
            </a:r>
            <a:br>
              <a:rPr lang="en"/>
            </a:br>
            <a:r>
              <a:rPr lang="en"/>
              <a:t>	Development		</a:t>
            </a:r>
            <a:br>
              <a:rPr lang="en"/>
            </a:br>
            <a:r>
              <a:rPr lang="en"/>
              <a:t>	Feedback and/or Collaborative processes.</a:t>
            </a:r>
            <a:endParaRPr/>
          </a:p>
          <a:p>
            <a:pPr marL="0" lvl="0" indent="0" algn="l" rtl="0">
              <a:spcBef>
                <a:spcPts val="1600"/>
              </a:spcBef>
              <a:spcAft>
                <a:spcPts val="1600"/>
              </a:spcAft>
              <a:buNone/>
            </a:pPr>
            <a:r>
              <a:rPr lang="en"/>
              <a:t>Explain why you believe that these tools and techniques are appropriate for the development of your outcome.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42DE"/>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5866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solidFill>
              </a:rPr>
              <a:t>Addressing Relevant Implications</a:t>
            </a:r>
            <a:endParaRPr b="1" dirty="0">
              <a:solidFill>
                <a:schemeClr val="bg1"/>
              </a:solidFill>
            </a:endParaRPr>
          </a:p>
        </p:txBody>
      </p:sp>
      <p:sp>
        <p:nvSpPr>
          <p:cNvPr id="68" name="Google Shape;68;p15"/>
          <p:cNvSpPr txBox="1">
            <a:spLocks noGrp="1"/>
          </p:cNvSpPr>
          <p:nvPr>
            <p:ph type="body" idx="1"/>
          </p:nvPr>
        </p:nvSpPr>
        <p:spPr>
          <a:xfrm>
            <a:off x="311700" y="2098350"/>
            <a:ext cx="8520600" cy="247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741B47"/>
                </a:solidFill>
              </a:rPr>
              <a:t>Implications text goes here</a:t>
            </a:r>
            <a:endParaRPr>
              <a:solidFill>
                <a:srgbClr val="741B47"/>
              </a:solidFill>
            </a:endParaRPr>
          </a:p>
        </p:txBody>
      </p:sp>
      <p:sp>
        <p:nvSpPr>
          <p:cNvPr id="69" name="Google Shape;69;p15"/>
          <p:cNvSpPr txBox="1"/>
          <p:nvPr/>
        </p:nvSpPr>
        <p:spPr>
          <a:xfrm>
            <a:off x="311700" y="1017725"/>
            <a:ext cx="8520600" cy="10806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rPr>
              <a:t>Use slides with this colour background to show that you have addressed the relevant implications.  To do this easily, remove this instruction and then duplicate this slide.</a:t>
            </a:r>
            <a:endParaRPr sz="24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23400" y="22310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Graphical User Interface Design...</a:t>
            </a:r>
            <a:endParaRPr dirty="0"/>
          </a:p>
        </p:txBody>
      </p:sp>
      <p:sp>
        <p:nvSpPr>
          <p:cNvPr id="75" name="Google Shape;75;p16"/>
          <p:cNvSpPr txBox="1"/>
          <p:nvPr/>
        </p:nvSpPr>
        <p:spPr>
          <a:xfrm>
            <a:off x="409425" y="1087550"/>
            <a:ext cx="7523400" cy="715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2"/>
                </a:solidFill>
              </a:rPr>
              <a:t>Create wireframes for your program’s GUI.  Please place them on this slide.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7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 Structure</a:t>
            </a:r>
            <a:endParaRPr dirty="0"/>
          </a:p>
        </p:txBody>
      </p:sp>
      <p:sp>
        <p:nvSpPr>
          <p:cNvPr id="81" name="Google Shape;81;p17"/>
          <p:cNvSpPr txBox="1"/>
          <p:nvPr/>
        </p:nvSpPr>
        <p:spPr>
          <a:xfrm>
            <a:off x="409425" y="1087550"/>
            <a:ext cx="7523400" cy="1573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25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Decomposition</a:t>
            </a:r>
            <a:endParaRPr/>
          </a:p>
        </p:txBody>
      </p:sp>
      <p:sp>
        <p:nvSpPr>
          <p:cNvPr id="87" name="Google Shape;87;p18"/>
          <p:cNvSpPr txBox="1"/>
          <p:nvPr/>
        </p:nvSpPr>
        <p:spPr>
          <a:xfrm>
            <a:off x="409425" y="1087550"/>
            <a:ext cx="7523400" cy="35442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Provide evidence showing that you have decomposed the task.  This can be in the form of a trello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endParaRPr sz="1800">
              <a:solidFill>
                <a:schemeClr val="dk2"/>
              </a:solidFill>
            </a:endParaRPr>
          </a:p>
          <a:p>
            <a:pPr marL="0" lvl="0" indent="0" algn="l" rtl="0">
              <a:spcBef>
                <a:spcPts val="0"/>
              </a:spcBef>
              <a:spcAft>
                <a:spcPts val="0"/>
              </a:spcAft>
              <a:buClr>
                <a:schemeClr val="dk1"/>
              </a:buClr>
              <a:buSzPts val="1100"/>
              <a:buFont typeface="Arial"/>
              <a:buNone/>
            </a:pPr>
            <a:endParaRPr sz="1800">
              <a:solidFill>
                <a:schemeClr val="dk2"/>
              </a:solidFill>
            </a:endParaRPr>
          </a:p>
          <a:p>
            <a:pPr marL="0" lvl="0" indent="0" algn="l" rtl="0">
              <a:spcBef>
                <a:spcPts val="0"/>
              </a:spcBef>
              <a:spcAft>
                <a:spcPts val="0"/>
              </a:spcAft>
              <a:buClr>
                <a:schemeClr val="dk1"/>
              </a:buClr>
              <a:buSzPts val="1100"/>
              <a:buFont typeface="Arial"/>
              <a:buNone/>
            </a:pPr>
            <a:r>
              <a:rPr lang="en" sz="1800" i="1">
                <a:solidFill>
                  <a:schemeClr val="dk2"/>
                </a:solidFill>
              </a:rPr>
              <a:t>Hint: Use the structure you developed earlier to work out what components you need.  For each function, you should have at least one component. </a:t>
            </a:r>
            <a:endParaRPr sz="1800" i="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187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 your Components!!</a:t>
            </a:r>
            <a:endParaRPr dirty="0"/>
          </a:p>
        </p:txBody>
      </p:sp>
      <p:sp>
        <p:nvSpPr>
          <p:cNvPr id="93" name="Google Shape;93;p19"/>
          <p:cNvSpPr txBox="1"/>
          <p:nvPr/>
        </p:nvSpPr>
        <p:spPr>
          <a:xfrm>
            <a:off x="311700" y="934000"/>
            <a:ext cx="8401500" cy="37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2"/>
                </a:solidFill>
              </a:rPr>
              <a:t>Make as many copies of the next three slides as you need.  For each component you should have…</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A trello screenshot / evidence of ongoing use of your project management tools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Screenshot evidence showing that you have worked through the test plan you developed.</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i="1">
                <a:solidFill>
                  <a:schemeClr val="dk2"/>
                </a:solidFill>
              </a:rPr>
              <a:t>You should also provide evidence of trialling multiple components &amp; techniques.  Please make slides as needed for that evidence.</a:t>
            </a:r>
            <a:endParaRPr sz="1800" i="1">
              <a:solidFill>
                <a:schemeClr val="dk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1540</Words>
  <Application>Microsoft Macintosh PowerPoint</Application>
  <PresentationFormat>On-screen Show (16:9)</PresentationFormat>
  <Paragraphs>82</Paragraphs>
  <Slides>19</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Roboto</vt:lpstr>
      <vt:lpstr>Arial</vt:lpstr>
      <vt:lpstr>Material</vt:lpstr>
      <vt:lpstr>91907 COMPLEX PROCESSES TO DEVELOP AN OUTCOME  L3</vt:lpstr>
      <vt:lpstr>Readme!</vt:lpstr>
      <vt:lpstr>91906 - 91907 Complex Programming</vt:lpstr>
      <vt:lpstr>Project management: Setup</vt:lpstr>
      <vt:lpstr>Addressing Relevant Implications</vt:lpstr>
      <vt:lpstr>Graphical User Interface Design...</vt:lpstr>
      <vt:lpstr>Program Structure</vt:lpstr>
      <vt:lpstr>Problem Decomposition</vt:lpstr>
      <vt:lpstr>Develop your Components!!</vt:lpstr>
      <vt:lpstr>Component Planning...</vt:lpstr>
      <vt:lpstr>Component Test Plan &lt;Edit Me&gt;</vt:lpstr>
      <vt:lpstr>Component Testing Evidence &lt;Edit Me&gt;</vt:lpstr>
      <vt:lpstr>Complete Program...</vt:lpstr>
      <vt:lpstr>Complete Program &lt;test plan&gt;</vt:lpstr>
      <vt:lpstr>Complete Program &lt;testing evidence&gt;</vt:lpstr>
      <vt:lpstr>Relevant Implications Addressed</vt:lpstr>
      <vt:lpstr>Complex Processes - Discussion</vt:lpstr>
      <vt:lpstr>Evaluate</vt:lpstr>
      <vt:lpstr>Walk through of your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AN OUTCOME L3</dc:title>
  <cp:lastModifiedBy>Rinkoo Bharani</cp:lastModifiedBy>
  <cp:revision>4</cp:revision>
  <dcterms:modified xsi:type="dcterms:W3CDTF">2021-07-01T10:20:50Z</dcterms:modified>
</cp:coreProperties>
</file>