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7db063e6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7db063e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7aa52a25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7aa52a25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aa52a25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7aa52a25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7aa52a25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7aa52a25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aa52a25b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7aa52a25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7aa52a25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7aa52a25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7aa52a25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7aa52a25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7ONGc7D_FQdXB5YZ-5HbWX4ZjIYasquj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http://drive.google.com/file/d/194h_lmbeOgu7bVdmVmHGk_n2uCQeYbhR/view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://drive.google.com/file/d/1ZGFbgw0wsHHjGJkXEN-cmHreSPlG-QCk/view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://drive.google.com/file/d/1cOPgL-O8kxf2G8CRplcBNCq60TPX_q3N/view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jf091cv-HW4dl5_gnI3xHDVC1tU0Uh0_/view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hyperlink" Target="http://drive.google.com/file/d/1vSrDIWrOMw5Vd5r-xLlq8e5Hm4iYHqZO/view" TargetMode="External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XZarawJ6aa6NKKhJom1w0CSMh-ka9jbG/view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 10:45</a:t>
            </a:r>
            <a:endParaRPr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</a:t>
            </a:r>
            <a:endParaRPr/>
          </a:p>
        </p:txBody>
      </p:sp>
      <p:pic>
        <p:nvPicPr>
          <p:cNvPr id="113" name="Google Shape;113;p25" title="sl1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</a:t>
            </a:r>
            <a:endParaRPr/>
          </a:p>
        </p:txBody>
      </p:sp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75" y="0"/>
            <a:ext cx="35368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6" title="MJjdbc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818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Lindita</a:t>
            </a:r>
            <a:endParaRPr/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500" y="0"/>
            <a:ext cx="466004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 title="jdbcslideL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472" y="1392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88" y="0"/>
            <a:ext cx="337242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8" title="Michael_Caojdbc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446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Saqib</a:t>
            </a:r>
            <a:r>
              <a:rPr lang="en"/>
              <a:t> </a:t>
            </a:r>
            <a:endParaRPr/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175" y="693325"/>
            <a:ext cx="4821300" cy="37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9" title="Saqib_JDBC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700" y="236125"/>
            <a:ext cx="457200" cy="4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Saqib</a:t>
            </a:r>
            <a:endParaRPr/>
          </a:p>
        </p:txBody>
      </p:sp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275" y="0"/>
            <a:ext cx="1993525" cy="242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275" y="2425931"/>
            <a:ext cx="1993525" cy="271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0" title="Saqib_GUI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975" y="2932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1" title="jdbc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