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71" r:id="rId6"/>
    <p:sldId id="272" r:id="rId7"/>
    <p:sldId id="277" r:id="rId8"/>
    <p:sldId id="273" r:id="rId9"/>
    <p:sldId id="276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72" y="284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Nelson" userId="6bcdc125d2983377" providerId="LiveId" clId="{15DE1371-EF1C-4D25-AC62-5E992CF9312E}"/>
    <pc:docChg chg="undo custSel addSld modSld modMainMaster">
      <pc:chgData name="Mike Nelson" userId="6bcdc125d2983377" providerId="LiveId" clId="{15DE1371-EF1C-4D25-AC62-5E992CF9312E}" dt="2025-04-02T19:00:33.402" v="198" actId="1076"/>
      <pc:docMkLst>
        <pc:docMk/>
      </pc:docMkLst>
      <pc:sldChg chg="addSp delSp modSp mod">
        <pc:chgData name="Mike Nelson" userId="6bcdc125d2983377" providerId="LiveId" clId="{15DE1371-EF1C-4D25-AC62-5E992CF9312E}" dt="2025-04-02T19:00:33.402" v="198" actId="1076"/>
        <pc:sldMkLst>
          <pc:docMk/>
          <pc:sldMk cId="3331109375" sldId="256"/>
        </pc:sldMkLst>
        <pc:picChg chg="add mod">
          <ac:chgData name="Mike Nelson" userId="6bcdc125d2983377" providerId="LiveId" clId="{15DE1371-EF1C-4D25-AC62-5E992CF9312E}" dt="2025-04-02T19:00:33.402" v="198" actId="1076"/>
          <ac:picMkLst>
            <pc:docMk/>
            <pc:sldMk cId="3331109375" sldId="256"/>
            <ac:picMk id="31" creationId="{11C79353-E534-D7ED-42C2-C4D8A07086A2}"/>
          </ac:picMkLst>
        </pc:picChg>
      </pc:sldChg>
      <pc:sldChg chg="addSp delSp modSp mod">
        <pc:chgData name="Mike Nelson" userId="6bcdc125d2983377" providerId="LiveId" clId="{15DE1371-EF1C-4D25-AC62-5E992CF9312E}" dt="2025-04-02T16:40:03.218" v="173"/>
        <pc:sldMkLst>
          <pc:docMk/>
          <pc:sldMk cId="194438742" sldId="270"/>
        </pc:sldMkLst>
        <pc:picChg chg="add mod">
          <ac:chgData name="Mike Nelson" userId="6bcdc125d2983377" providerId="LiveId" clId="{15DE1371-EF1C-4D25-AC62-5E992CF9312E}" dt="2025-04-02T16:40:03.218" v="173"/>
          <ac:picMkLst>
            <pc:docMk/>
            <pc:sldMk cId="194438742" sldId="270"/>
            <ac:picMk id="3" creationId="{352333C8-8146-6586-5A10-D405EE060A03}"/>
          </ac:picMkLst>
        </pc:picChg>
      </pc:sldChg>
      <pc:sldChg chg="addSp delSp modSp new mod">
        <pc:chgData name="Mike Nelson" userId="6bcdc125d2983377" providerId="LiveId" clId="{15DE1371-EF1C-4D25-AC62-5E992CF9312E}" dt="2025-04-02T16:34:11.710" v="171" actId="20577"/>
        <pc:sldMkLst>
          <pc:docMk/>
          <pc:sldMk cId="17309149" sldId="272"/>
        </pc:sldMkLst>
        <pc:spChg chg="mod">
          <ac:chgData name="Mike Nelson" userId="6bcdc125d2983377" providerId="LiveId" clId="{15DE1371-EF1C-4D25-AC62-5E992CF9312E}" dt="2025-04-02T16:34:11.710" v="171" actId="20577"/>
          <ac:spMkLst>
            <pc:docMk/>
            <pc:sldMk cId="17309149" sldId="272"/>
            <ac:spMk id="2" creationId="{F8E763A0-C536-F7B6-80BA-0C2EADD26D9C}"/>
          </ac:spMkLst>
        </pc:spChg>
        <pc:spChg chg="mod">
          <ac:chgData name="Mike Nelson" userId="6bcdc125d2983377" providerId="LiveId" clId="{15DE1371-EF1C-4D25-AC62-5E992CF9312E}" dt="2025-04-02T14:21:03.906" v="64" actId="20577"/>
          <ac:spMkLst>
            <pc:docMk/>
            <pc:sldMk cId="17309149" sldId="272"/>
            <ac:spMk id="3" creationId="{98148F86-7732-E629-841F-40751FC5B851}"/>
          </ac:spMkLst>
        </pc:spChg>
      </pc:sldChg>
      <pc:sldChg chg="modSp new mod">
        <pc:chgData name="Mike Nelson" userId="6bcdc125d2983377" providerId="LiveId" clId="{15DE1371-EF1C-4D25-AC62-5E992CF9312E}" dt="2025-04-02T14:21:53.631" v="70" actId="403"/>
        <pc:sldMkLst>
          <pc:docMk/>
          <pc:sldMk cId="4019059329" sldId="273"/>
        </pc:sldMkLst>
        <pc:spChg chg="mod">
          <ac:chgData name="Mike Nelson" userId="6bcdc125d2983377" providerId="LiveId" clId="{15DE1371-EF1C-4D25-AC62-5E992CF9312E}" dt="2025-04-02T14:21:53.631" v="70" actId="403"/>
          <ac:spMkLst>
            <pc:docMk/>
            <pc:sldMk cId="4019059329" sldId="273"/>
            <ac:spMk id="2" creationId="{C3624C4C-43B1-8D4B-CB07-9FA007F0CBD5}"/>
          </ac:spMkLst>
        </pc:spChg>
        <pc:spChg chg="mod">
          <ac:chgData name="Mike Nelson" userId="6bcdc125d2983377" providerId="LiveId" clId="{15DE1371-EF1C-4D25-AC62-5E992CF9312E}" dt="2025-04-02T14:20:47.383" v="49" actId="20577"/>
          <ac:spMkLst>
            <pc:docMk/>
            <pc:sldMk cId="4019059329" sldId="273"/>
            <ac:spMk id="3" creationId="{A937CD1F-02B2-B69D-951C-C639C250E024}"/>
          </ac:spMkLst>
        </pc:spChg>
      </pc:sldChg>
      <pc:sldChg chg="modSp new mod">
        <pc:chgData name="Mike Nelson" userId="6bcdc125d2983377" providerId="LiveId" clId="{15DE1371-EF1C-4D25-AC62-5E992CF9312E}" dt="2025-04-02T16:32:29.713" v="145" actId="20577"/>
        <pc:sldMkLst>
          <pc:docMk/>
          <pc:sldMk cId="1258427612" sldId="274"/>
        </pc:sldMkLst>
        <pc:spChg chg="mod">
          <ac:chgData name="Mike Nelson" userId="6bcdc125d2983377" providerId="LiveId" clId="{15DE1371-EF1C-4D25-AC62-5E992CF9312E}" dt="2025-04-02T16:32:29.713" v="145" actId="20577"/>
          <ac:spMkLst>
            <pc:docMk/>
            <pc:sldMk cId="1258427612" sldId="274"/>
            <ac:spMk id="2" creationId="{103846E9-B293-8377-FB5F-419C8E634D84}"/>
          </ac:spMkLst>
        </pc:spChg>
        <pc:spChg chg="mod">
          <ac:chgData name="Mike Nelson" userId="6bcdc125d2983377" providerId="LiveId" clId="{15DE1371-EF1C-4D25-AC62-5E992CF9312E}" dt="2025-04-02T14:20:27.913" v="30" actId="20577"/>
          <ac:spMkLst>
            <pc:docMk/>
            <pc:sldMk cId="1258427612" sldId="274"/>
            <ac:spMk id="3" creationId="{EE0452CD-CED3-CE04-B87E-3C6DA3C16987}"/>
          </ac:spMkLst>
        </pc:spChg>
      </pc:sldChg>
      <pc:sldChg chg="modSp new mod modNotesTx">
        <pc:chgData name="Mike Nelson" userId="6bcdc125d2983377" providerId="LiveId" clId="{15DE1371-EF1C-4D25-AC62-5E992CF9312E}" dt="2025-04-02T17:08:17.805" v="187" actId="6549"/>
        <pc:sldMkLst>
          <pc:docMk/>
          <pc:sldMk cId="684461752" sldId="275"/>
        </pc:sldMkLst>
        <pc:spChg chg="mod">
          <ac:chgData name="Mike Nelson" userId="6bcdc125d2983377" providerId="LiveId" clId="{15DE1371-EF1C-4D25-AC62-5E992CF9312E}" dt="2025-04-02T17:08:17.805" v="187" actId="6549"/>
          <ac:spMkLst>
            <pc:docMk/>
            <pc:sldMk cId="684461752" sldId="275"/>
            <ac:spMk id="2" creationId="{CD5AD64C-1120-E9B7-27D9-CEBD0338F3FC}"/>
          </ac:spMkLst>
        </pc:spChg>
        <pc:spChg chg="mod">
          <ac:chgData name="Mike Nelson" userId="6bcdc125d2983377" providerId="LiveId" clId="{15DE1371-EF1C-4D25-AC62-5E992CF9312E}" dt="2025-04-02T14:20:00.515" v="20" actId="20577"/>
          <ac:spMkLst>
            <pc:docMk/>
            <pc:sldMk cId="684461752" sldId="275"/>
            <ac:spMk id="3" creationId="{9DB8F755-3B78-5FC1-B900-9A7AB35DA051}"/>
          </ac:spMkLst>
        </pc:spChg>
      </pc:sldChg>
      <pc:sldMasterChg chg="addSp delSp modSp mod modSldLayout">
        <pc:chgData name="Mike Nelson" userId="6bcdc125d2983377" providerId="LiveId" clId="{15DE1371-EF1C-4D25-AC62-5E992CF9312E}" dt="2025-04-02T14:25:04.532" v="83" actId="478"/>
        <pc:sldMasterMkLst>
          <pc:docMk/>
          <pc:sldMasterMk cId="306822565" sldId="2147483648"/>
        </pc:sldMasterMkLst>
        <pc:picChg chg="add mod">
          <ac:chgData name="Mike Nelson" userId="6bcdc125d2983377" providerId="LiveId" clId="{15DE1371-EF1C-4D25-AC62-5E992CF9312E}" dt="2025-04-02T14:24:33.817" v="79" actId="1076"/>
          <ac:picMkLst>
            <pc:docMk/>
            <pc:sldMasterMk cId="306822565" sldId="2147483648"/>
            <ac:picMk id="5" creationId="{CA571436-20B8-9531-A208-DB368443F30C}"/>
          </ac:picMkLst>
        </pc:picChg>
        <pc:picChg chg="add mod">
          <ac:chgData name="Mike Nelson" userId="6bcdc125d2983377" providerId="LiveId" clId="{15DE1371-EF1C-4D25-AC62-5E992CF9312E}" dt="2025-04-02T14:24:50.301" v="81"/>
          <ac:picMkLst>
            <pc:docMk/>
            <pc:sldMasterMk cId="306822565" sldId="2147483648"/>
            <ac:picMk id="7" creationId="{9344A6DA-F1DB-2D63-7845-EC199F1AB381}"/>
          </ac:picMkLst>
        </pc:picChg>
        <pc:sldLayoutChg chg="delSp mod">
          <pc:chgData name="Mike Nelson" userId="6bcdc125d2983377" providerId="LiveId" clId="{15DE1371-EF1C-4D25-AC62-5E992CF9312E}" dt="2025-04-02T14:25:04.532" v="83" actId="478"/>
          <pc:sldLayoutMkLst>
            <pc:docMk/>
            <pc:sldMasterMk cId="306822565" sldId="2147483648"/>
            <pc:sldLayoutMk cId="3845294658" sldId="2147483650"/>
          </pc:sldLayoutMkLst>
        </pc:sldLayoutChg>
      </pc:sldMasterChg>
    </pc:docChg>
  </pc:docChgLst>
  <pc:docChgLst>
    <pc:chgData name="Mike Nelson" userId="6bcdc125d2983377" providerId="LiveId" clId="{0B7DA8DF-AA5A-45A0-BE3B-D78684252E82}"/>
    <pc:docChg chg="custSel addSld modSld modMainMaster">
      <pc:chgData name="Mike Nelson" userId="6bcdc125d2983377" providerId="LiveId" clId="{0B7DA8DF-AA5A-45A0-BE3B-D78684252E82}" dt="2025-04-09T20:09:28.933" v="420" actId="1076"/>
      <pc:docMkLst>
        <pc:docMk/>
      </pc:docMkLst>
      <pc:sldChg chg="addSp modSp modTransition">
        <pc:chgData name="Mike Nelson" userId="6bcdc125d2983377" providerId="LiveId" clId="{0B7DA8DF-AA5A-45A0-BE3B-D78684252E82}" dt="2025-04-09T18:05:44.089" v="391"/>
        <pc:sldMkLst>
          <pc:docMk/>
          <pc:sldMk cId="3331109375" sldId="256"/>
        </pc:sldMkLst>
        <pc:spChg chg="add mod">
          <ac:chgData name="Mike Nelson" userId="6bcdc125d2983377" providerId="LiveId" clId="{0B7DA8DF-AA5A-45A0-BE3B-D78684252E82}" dt="2025-04-09T18:05:22.917" v="390"/>
          <ac:spMkLst>
            <pc:docMk/>
            <pc:sldMk cId="3331109375" sldId="256"/>
            <ac:spMk id="28" creationId="{A44CDE60-8F73-01DC-2F24-BF404ED3FAF5}"/>
          </ac:spMkLst>
        </pc:spChg>
        <pc:picChg chg="add mod">
          <ac:chgData name="Mike Nelson" userId="6bcdc125d2983377" providerId="LiveId" clId="{0B7DA8DF-AA5A-45A0-BE3B-D78684252E82}" dt="2025-04-09T18:05:44.089" v="391"/>
          <ac:picMkLst>
            <pc:docMk/>
            <pc:sldMk cId="3331109375" sldId="256"/>
            <ac:picMk id="29" creationId="{B8AA471E-653D-8C5B-E1BD-0086C7634FEB}"/>
          </ac:picMkLst>
        </pc:picChg>
      </pc:sldChg>
      <pc:sldChg chg="modTransition">
        <pc:chgData name="Mike Nelson" userId="6bcdc125d2983377" providerId="LiveId" clId="{0B7DA8DF-AA5A-45A0-BE3B-D78684252E82}" dt="2025-04-08T13:56:40.481" v="9"/>
        <pc:sldMkLst>
          <pc:docMk/>
          <pc:sldMk cId="194438742" sldId="270"/>
        </pc:sldMkLst>
      </pc:sldChg>
      <pc:sldChg chg="addSp delSp modSp mod modTransition">
        <pc:chgData name="Mike Nelson" userId="6bcdc125d2983377" providerId="LiveId" clId="{0B7DA8DF-AA5A-45A0-BE3B-D78684252E82}" dt="2025-04-08T13:56:40.481" v="9"/>
        <pc:sldMkLst>
          <pc:docMk/>
          <pc:sldMk cId="158319760" sldId="271"/>
        </pc:sldMkLst>
        <pc:spChg chg="del">
          <ac:chgData name="Mike Nelson" userId="6bcdc125d2983377" providerId="LiveId" clId="{0B7DA8DF-AA5A-45A0-BE3B-D78684252E82}" dt="2025-04-08T13:55:17.711" v="0" actId="478"/>
          <ac:spMkLst>
            <pc:docMk/>
            <pc:sldMk cId="158319760" sldId="271"/>
            <ac:spMk id="2" creationId="{9B19AB3D-FC55-EC05-59A1-32359151A7A7}"/>
          </ac:spMkLst>
        </pc:spChg>
        <pc:spChg chg="add del mod">
          <ac:chgData name="Mike Nelson" userId="6bcdc125d2983377" providerId="LiveId" clId="{0B7DA8DF-AA5A-45A0-BE3B-D78684252E82}" dt="2025-04-08T13:55:19.680" v="1" actId="478"/>
          <ac:spMkLst>
            <pc:docMk/>
            <pc:sldMk cId="158319760" sldId="271"/>
            <ac:spMk id="4" creationId="{1C3E6562-7E3B-94C3-5447-CF1115A5229E}"/>
          </ac:spMkLst>
        </pc:spChg>
        <pc:picChg chg="add mod">
          <ac:chgData name="Mike Nelson" userId="6bcdc125d2983377" providerId="LiveId" clId="{0B7DA8DF-AA5A-45A0-BE3B-D78684252E82}" dt="2025-04-08T13:55:35.612" v="4" actId="962"/>
          <ac:picMkLst>
            <pc:docMk/>
            <pc:sldMk cId="158319760" sldId="271"/>
            <ac:picMk id="6" creationId="{5F26FB1B-B93D-3DE1-6B5C-7AF59C0719DC}"/>
          </ac:picMkLst>
        </pc:picChg>
      </pc:sldChg>
      <pc:sldChg chg="addSp delSp modSp mod modTransition delAnim modAnim">
        <pc:chgData name="Mike Nelson" userId="6bcdc125d2983377" providerId="LiveId" clId="{0B7DA8DF-AA5A-45A0-BE3B-D78684252E82}" dt="2025-04-09T16:56:44.123" v="342" actId="20577"/>
        <pc:sldMkLst>
          <pc:docMk/>
          <pc:sldMk cId="17309149" sldId="272"/>
        </pc:sldMkLst>
        <pc:spChg chg="mod">
          <ac:chgData name="Mike Nelson" userId="6bcdc125d2983377" providerId="LiveId" clId="{0B7DA8DF-AA5A-45A0-BE3B-D78684252E82}" dt="2025-04-09T16:56:44.123" v="342" actId="20577"/>
          <ac:spMkLst>
            <pc:docMk/>
            <pc:sldMk cId="17309149" sldId="272"/>
            <ac:spMk id="2" creationId="{F8E763A0-C536-F7B6-80BA-0C2EADD26D9C}"/>
          </ac:spMkLst>
        </pc:spChg>
        <pc:picChg chg="add del mod">
          <ac:chgData name="Mike Nelson" userId="6bcdc125d2983377" providerId="LiveId" clId="{0B7DA8DF-AA5A-45A0-BE3B-D78684252E82}" dt="2025-04-09T16:56:33.272" v="337" actId="478"/>
          <ac:picMkLst>
            <pc:docMk/>
            <pc:sldMk cId="17309149" sldId="272"/>
            <ac:picMk id="5" creationId="{C8FD3089-0C69-F3CF-ABC1-8FC8620CCF0D}"/>
          </ac:picMkLst>
        </pc:picChg>
        <pc:picChg chg="add del mod">
          <ac:chgData name="Mike Nelson" userId="6bcdc125d2983377" providerId="LiveId" clId="{0B7DA8DF-AA5A-45A0-BE3B-D78684252E82}" dt="2025-04-09T16:51:15.016" v="315" actId="478"/>
          <ac:picMkLst>
            <pc:docMk/>
            <pc:sldMk cId="17309149" sldId="272"/>
            <ac:picMk id="7" creationId="{4F0AD178-DA50-8D13-F5B6-6F9489292FC4}"/>
          </ac:picMkLst>
        </pc:picChg>
        <pc:picChg chg="add del mod modCrop">
          <ac:chgData name="Mike Nelson" userId="6bcdc125d2983377" providerId="LiveId" clId="{0B7DA8DF-AA5A-45A0-BE3B-D78684252E82}" dt="2025-04-09T16:56:33.981" v="338" actId="478"/>
          <ac:picMkLst>
            <pc:docMk/>
            <pc:sldMk cId="17309149" sldId="272"/>
            <ac:picMk id="9" creationId="{1F9FBE29-2FD9-1077-0ED1-15ABCDBA0C81}"/>
          </ac:picMkLst>
        </pc:picChg>
      </pc:sldChg>
      <pc:sldChg chg="modTransition modAnim">
        <pc:chgData name="Mike Nelson" userId="6bcdc125d2983377" providerId="LiveId" clId="{0B7DA8DF-AA5A-45A0-BE3B-D78684252E82}" dt="2025-04-08T13:57:03.676" v="12"/>
        <pc:sldMkLst>
          <pc:docMk/>
          <pc:sldMk cId="4019059329" sldId="273"/>
        </pc:sldMkLst>
      </pc:sldChg>
      <pc:sldChg chg="modSp mod modTransition modAnim">
        <pc:chgData name="Mike Nelson" userId="6bcdc125d2983377" providerId="LiveId" clId="{0B7DA8DF-AA5A-45A0-BE3B-D78684252E82}" dt="2025-04-09T16:47:27.263" v="295" actId="20577"/>
        <pc:sldMkLst>
          <pc:docMk/>
          <pc:sldMk cId="1258427612" sldId="274"/>
        </pc:sldMkLst>
        <pc:spChg chg="mod">
          <ac:chgData name="Mike Nelson" userId="6bcdc125d2983377" providerId="LiveId" clId="{0B7DA8DF-AA5A-45A0-BE3B-D78684252E82}" dt="2025-04-09T16:47:27.263" v="295" actId="20577"/>
          <ac:spMkLst>
            <pc:docMk/>
            <pc:sldMk cId="1258427612" sldId="274"/>
            <ac:spMk id="2" creationId="{103846E9-B293-8377-FB5F-419C8E634D84}"/>
          </ac:spMkLst>
        </pc:spChg>
      </pc:sldChg>
      <pc:sldChg chg="modSp modTransition modAnim">
        <pc:chgData name="Mike Nelson" userId="6bcdc125d2983377" providerId="LiveId" clId="{0B7DA8DF-AA5A-45A0-BE3B-D78684252E82}" dt="2025-04-09T16:47:45.147" v="296"/>
        <pc:sldMkLst>
          <pc:docMk/>
          <pc:sldMk cId="684461752" sldId="275"/>
        </pc:sldMkLst>
        <pc:spChg chg="mod">
          <ac:chgData name="Mike Nelson" userId="6bcdc125d2983377" providerId="LiveId" clId="{0B7DA8DF-AA5A-45A0-BE3B-D78684252E82}" dt="2025-04-09T16:47:45.147" v="296"/>
          <ac:spMkLst>
            <pc:docMk/>
            <pc:sldMk cId="684461752" sldId="275"/>
            <ac:spMk id="2" creationId="{CD5AD64C-1120-E9B7-27D9-CEBD0338F3FC}"/>
          </ac:spMkLst>
        </pc:spChg>
      </pc:sldChg>
      <pc:sldChg chg="modSp new mod modAnim">
        <pc:chgData name="Mike Nelson" userId="6bcdc125d2983377" providerId="LiveId" clId="{0B7DA8DF-AA5A-45A0-BE3B-D78684252E82}" dt="2025-04-09T17:52:46.612" v="389" actId="20577"/>
        <pc:sldMkLst>
          <pc:docMk/>
          <pc:sldMk cId="3540780232" sldId="276"/>
        </pc:sldMkLst>
        <pc:spChg chg="mod">
          <ac:chgData name="Mike Nelson" userId="6bcdc125d2983377" providerId="LiveId" clId="{0B7DA8DF-AA5A-45A0-BE3B-D78684252E82}" dt="2025-04-09T17:52:46.612" v="389" actId="20577"/>
          <ac:spMkLst>
            <pc:docMk/>
            <pc:sldMk cId="3540780232" sldId="276"/>
            <ac:spMk id="2" creationId="{C7E352BA-38D9-ABBF-2277-95A4E7F2DDD0}"/>
          </ac:spMkLst>
        </pc:spChg>
        <pc:spChg chg="mod">
          <ac:chgData name="Mike Nelson" userId="6bcdc125d2983377" providerId="LiveId" clId="{0B7DA8DF-AA5A-45A0-BE3B-D78684252E82}" dt="2025-04-09T16:46:05.220" v="233" actId="20577"/>
          <ac:spMkLst>
            <pc:docMk/>
            <pc:sldMk cId="3540780232" sldId="276"/>
            <ac:spMk id="3" creationId="{93766FA7-3D3D-89F3-7404-E89671E91580}"/>
          </ac:spMkLst>
        </pc:spChg>
      </pc:sldChg>
      <pc:sldChg chg="addSp modSp add mod modAnim">
        <pc:chgData name="Mike Nelson" userId="6bcdc125d2983377" providerId="LiveId" clId="{0B7DA8DF-AA5A-45A0-BE3B-D78684252E82}" dt="2025-04-09T20:09:28.933" v="420" actId="1076"/>
        <pc:sldMkLst>
          <pc:docMk/>
          <pc:sldMk cId="2315683714" sldId="277"/>
        </pc:sldMkLst>
        <pc:spChg chg="mod">
          <ac:chgData name="Mike Nelson" userId="6bcdc125d2983377" providerId="LiveId" clId="{0B7DA8DF-AA5A-45A0-BE3B-D78684252E82}" dt="2025-04-09T16:55:13.218" v="324" actId="207"/>
          <ac:spMkLst>
            <pc:docMk/>
            <pc:sldMk cId="2315683714" sldId="277"/>
            <ac:spMk id="2" creationId="{E7FB5809-A5CB-21DB-3E3B-0BD72EB6DDDA}"/>
          </ac:spMkLst>
        </pc:spChg>
        <pc:spChg chg="add mod">
          <ac:chgData name="Mike Nelson" userId="6bcdc125d2983377" providerId="LiveId" clId="{0B7DA8DF-AA5A-45A0-BE3B-D78684252E82}" dt="2025-04-09T20:09:28.933" v="420" actId="1076"/>
          <ac:spMkLst>
            <pc:docMk/>
            <pc:sldMk cId="2315683714" sldId="277"/>
            <ac:spMk id="4" creationId="{45C80F69-EF75-004A-5626-F6413529358A}"/>
          </ac:spMkLst>
        </pc:spChg>
        <pc:picChg chg="mod">
          <ac:chgData name="Mike Nelson" userId="6bcdc125d2983377" providerId="LiveId" clId="{0B7DA8DF-AA5A-45A0-BE3B-D78684252E82}" dt="2025-04-09T20:05:32.961" v="394" actId="1076"/>
          <ac:picMkLst>
            <pc:docMk/>
            <pc:sldMk cId="2315683714" sldId="277"/>
            <ac:picMk id="5" creationId="{8B7F9CE7-3E19-8DCD-ACAA-7E69486866B7}"/>
          </ac:picMkLst>
        </pc:picChg>
        <pc:picChg chg="mod">
          <ac:chgData name="Mike Nelson" userId="6bcdc125d2983377" providerId="LiveId" clId="{0B7DA8DF-AA5A-45A0-BE3B-D78684252E82}" dt="2025-04-09T16:55:29.286" v="328" actId="1076"/>
          <ac:picMkLst>
            <pc:docMk/>
            <pc:sldMk cId="2315683714" sldId="277"/>
            <ac:picMk id="9" creationId="{E87E6905-A703-8112-11E3-511F7DBB6FD2}"/>
          </ac:picMkLst>
        </pc:picChg>
      </pc:sldChg>
      <pc:sldMasterChg chg="modTransition modSldLayout">
        <pc:chgData name="Mike Nelson" userId="6bcdc125d2983377" providerId="LiveId" clId="{0B7DA8DF-AA5A-45A0-BE3B-D78684252E82}" dt="2025-04-08T13:56:40.481" v="9"/>
        <pc:sldMasterMkLst>
          <pc:docMk/>
          <pc:sldMasterMk cId="306822565" sldId="2147483648"/>
        </pc:sldMasterMkLst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2631427968" sldId="2147483649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845294658" sldId="2147483650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449852787" sldId="2147483651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276149728" sldId="2147483653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258909250" sldId="2147483654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76985894" sldId="2147483655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2578147275" sldId="2147483656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1032409365" sldId="2147483657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013274392" sldId="2147483658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016926916" sldId="2147483659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3431890948" sldId="2147483660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4274588361" sldId="2147483661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1632391298" sldId="2147483662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1734433434" sldId="2147483663"/>
          </pc:sldLayoutMkLst>
        </pc:sldLayoutChg>
        <pc:sldLayoutChg chg="modTransition">
          <pc:chgData name="Mike Nelson" userId="6bcdc125d2983377" providerId="LiveId" clId="{0B7DA8DF-AA5A-45A0-BE3B-D78684252E82}" dt="2025-04-08T13:56:40.481" v="9"/>
          <pc:sldLayoutMkLst>
            <pc:docMk/>
            <pc:sldMasterMk cId="306822565" sldId="2147483648"/>
            <pc:sldLayoutMk cId="448844757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Automation Frameworks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Azure Automation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running native PowerShell runbooks directly in the cloud.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Ideal for scheduled execution and reporting dashboards.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GitHub Actions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Run PowerShell or Python scripts as part of CI/CD pipelines.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Ideal for automated daily updates or reporting via API queries.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Jenkins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Execute PowerShell and Python scripts directly using shell and pipeline plugins.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Great for combining multiple scripts and reporting outputs via email or Slack.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Ansible / Event-Driven Ansible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Integrate with PowerShell or Python scripts as external script modules (script module).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Ideal for orchestrating complex multi-system automation.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Octopus Deploy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execution of PowerShell scripts natively during deployments or scheduled runs.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Easy integration with external APIs and data aggregation.</a:t>
            </a:r>
          </a:p>
          <a:p>
            <a:pPr>
              <a:buNone/>
            </a:pPr>
            <a:r>
              <a:rPr lang="en-US" b="1" dirty="0"/>
              <a:t>✅ Cloud Automation &amp; Serverless Platforms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AWS Lambda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Python scripts easily deployable as Lambda functions for serverless API querying.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Integration with API Gateway to trigger via HTTP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Azure Functions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Execute both Python and PowerShell scripts as serverless functions.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Great for real-time or scheduled automation and reporting.</a:t>
            </a:r>
          </a:p>
          <a:p>
            <a:pPr>
              <a:buNone/>
            </a:pPr>
            <a:r>
              <a:rPr lang="en-US" b="1" dirty="0"/>
              <a:t>✅ Orchestration Tools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Power Automate (Microsoft Flow)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HTTP connectors to invoke Azure Automation or Azure Functions running PowerShell or Python scripts.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Seamlessly integrates with Microsoft ecosystem (Teams, SharePoint, Office).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Zapier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Trigger scripts hosted as webhooks (Azure/AWS/GitHub Actions) and integrate their output into hundreds of productivity tools.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Ideal for user-facing, no-code workflows leveraging these scripts.</a:t>
            </a:r>
          </a:p>
          <a:p>
            <a:pPr>
              <a:buNone/>
            </a:pPr>
            <a:r>
              <a:rPr lang="en-US" b="1" dirty="0"/>
              <a:t>✅ Containers &amp; Kubernetes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Docker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Package PowerShell Core or Python scripts within Docker containers.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Deployable to any containerized platform or cloud service (AKS, ECS, GKE).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Kubernetes Jobs &amp; </a:t>
            </a:r>
            <a:r>
              <a:rPr lang="en-US" b="1" dirty="0" err="1"/>
              <a:t>CronJobs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Schedule regular script executions for tasks such as reporting, daily briefings, or monitoring.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Perfect for systematic execution across multiple environments.</a:t>
            </a:r>
          </a:p>
          <a:p>
            <a:pPr>
              <a:buNone/>
            </a:pPr>
            <a:r>
              <a:rPr lang="en-US" b="1" dirty="0"/>
              <a:t>✅ Desktop Automation &amp; Management Tools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Task Scheduler (Windows)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Easily schedule the PowerShell and Python scripts locally.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Quick, practical solution for personal productivity dashboards.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 Center Configuration Manager (SCCM/MEMCM)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Execute PowerShell scripts for automated software deployment and reporting.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Automate complex workflows at scale within enterprises.</a:t>
            </a:r>
          </a:p>
          <a:p>
            <a:pPr>
              <a:buNone/>
            </a:pPr>
            <a:r>
              <a:rPr lang="en-US" b="1" dirty="0"/>
              <a:t>🎯 Best-fit Scenarios: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Enterprise IT Automation:</a:t>
            </a:r>
            <a:r>
              <a:rPr lang="en-US" dirty="0"/>
              <a:t> Azure Automation, Jenkins, Ansible, SCCM.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Cloud-native/serverless solutions:</a:t>
            </a:r>
            <a:r>
              <a:rPr lang="en-US" dirty="0"/>
              <a:t> Azure Functions, AWS Lambda.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Developer productivity &amp; CI/CD:</a:t>
            </a:r>
            <a:r>
              <a:rPr lang="en-US" dirty="0"/>
              <a:t> GitHub Actions, Octopus Deploy.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&amp; SME productivity:</a:t>
            </a:r>
            <a:r>
              <a:rPr lang="en-US" dirty="0"/>
              <a:t> Task Scheduler, Power Automate, Zapier.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7-10</a:t>
            </a:r>
            <a:r>
              <a:rPr lang="en-US" sz="1400" b="1" kern="120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2025</a:t>
            </a:r>
          </a:p>
        </p:txBody>
      </p:sp>
      <p:pic>
        <p:nvPicPr>
          <p:cNvPr id="5" name="Picture 4" descr="A blue circle with arrows&#10;&#10;Description automatically generated">
            <a:extLst>
              <a:ext uri="{FF2B5EF4-FFF2-40B4-BE49-F238E27FC236}">
                <a16:creationId xmlns:a16="http://schemas.microsoft.com/office/drawing/2014/main" id="{CA571436-20B8-9531-A208-DB368443F30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492642" y="406249"/>
            <a:ext cx="1458540" cy="466768"/>
          </a:xfrm>
          <a:prstGeom prst="rect">
            <a:avLst/>
          </a:prstGeom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9344A6DA-F1DB-2D63-7845-EC199F1AB3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appsec.org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heraldry/comments/t5kqs2/arms_of_the_black_knight_from_monty_python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Creating Automation with APIs and PowerShell</a:t>
            </a:r>
            <a:endParaRPr lang="en-US" sz="66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Mike Nelson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060829" y="4685990"/>
            <a:ext cx="5947153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Technical Evangelist @ Pure Storage</a:t>
            </a:r>
          </a:p>
        </p:txBody>
      </p:sp>
      <p:pic>
        <p:nvPicPr>
          <p:cNvPr id="31" name="Picture 30" descr="A person wearing a garment&#10;&#10;AI-generated content may be incorrect.">
            <a:extLst>
              <a:ext uri="{FF2B5EF4-FFF2-40B4-BE49-F238E27FC236}">
                <a16:creationId xmlns:a16="http://schemas.microsoft.com/office/drawing/2014/main" id="{11C79353-E534-D7ED-42C2-C4D8A0708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063" y="2464274"/>
            <a:ext cx="2954613" cy="41986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44CDE60-8F73-01DC-2F24-BF404ED3FAF5}"/>
              </a:ext>
            </a:extLst>
          </p:cNvPr>
          <p:cNvSpPr txBox="1"/>
          <p:nvPr/>
        </p:nvSpPr>
        <p:spPr>
          <a:xfrm>
            <a:off x="3353160" y="5247818"/>
            <a:ext cx="5290495" cy="788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 err="1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mikenelson</a:t>
            </a: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-io</a:t>
            </a:r>
          </a:p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mike@mikenelson.io</a:t>
            </a: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8AA471E-653D-8C5B-E1BD-0086C7634FE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71449" y="5283205"/>
            <a:ext cx="358823" cy="3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5F26FB1B-B93D-3DE1-6B5C-7AF59C07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E763A0-C536-F7B6-80BA-0C2EADD26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HTTP Methods (GET, POST, PUT, DELETE, PATCH)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Request &amp; Response Structure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 Codes - “404” [Even APIs have shitty days!]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- "No API Token, No Entry!"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148F86-7732-E629-841F-40751FC5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Refresher</a:t>
            </a:r>
          </a:p>
        </p:txBody>
      </p:sp>
    </p:spTree>
    <p:extLst>
      <p:ext uri="{BB962C8B-B14F-4D97-AF65-F5344CB8AC3E}">
        <p14:creationId xmlns:p14="http://schemas.microsoft.com/office/powerpoint/2010/main" val="173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3101-5D0F-9C8D-A0A3-55F5558C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FB5809-A5CB-21DB-3E3B-0BD72EB6DD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HTTP Methods (GET, POST, PUT, DELETE, PATCH)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Request &amp; Response Structure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Status Codes - “404” [Even APIs have shitty days!]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- "No API Token/Key, No Entry!"</a:t>
            </a:r>
            <a:endParaRPr lang="en-US" sz="24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3121CA-3C0F-EE1F-889F-4EEDE673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Refresher</a:t>
            </a:r>
          </a:p>
        </p:txBody>
      </p:sp>
      <p:pic>
        <p:nvPicPr>
          <p:cNvPr id="5" name="Picture 4" descr="A red pig with tusks&#10;&#10;AI-generated content may be incorrect.">
            <a:extLst>
              <a:ext uri="{FF2B5EF4-FFF2-40B4-BE49-F238E27FC236}">
                <a16:creationId xmlns:a16="http://schemas.microsoft.com/office/drawing/2014/main" id="{8B7F9CE7-3E19-8DCD-ACAA-7E694868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485" y="1558939"/>
            <a:ext cx="3294743" cy="3952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artoon of a knight&#10;&#10;AI-generated content may be incorrect.">
            <a:extLst>
              <a:ext uri="{FF2B5EF4-FFF2-40B4-BE49-F238E27FC236}">
                <a16:creationId xmlns:a16="http://schemas.microsoft.com/office/drawing/2014/main" id="{E87E6905-A703-8112-11E3-511F7DBB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262"/>
          <a:stretch/>
        </p:blipFill>
        <p:spPr>
          <a:xfrm>
            <a:off x="6867099" y="1406746"/>
            <a:ext cx="3518805" cy="42568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80F69-EF75-004A-5626-F6413529358A}"/>
              </a:ext>
            </a:extLst>
          </p:cNvPr>
          <p:cNvSpPr txBox="1"/>
          <p:nvPr/>
        </p:nvSpPr>
        <p:spPr>
          <a:xfrm>
            <a:off x="7324222" y="5567491"/>
            <a:ext cx="273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“None shall pass”</a:t>
            </a:r>
          </a:p>
        </p:txBody>
      </p:sp>
    </p:spTree>
    <p:extLst>
      <p:ext uri="{BB962C8B-B14F-4D97-AF65-F5344CB8AC3E}">
        <p14:creationId xmlns:p14="http://schemas.microsoft.com/office/powerpoint/2010/main" val="231568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624C4C-43B1-8D4B-CB07-9FA007F0CB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Native Cmdlets: Invoke-</a:t>
            </a:r>
            <a:r>
              <a:rPr lang="en-US" sz="2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RestMethod</a:t>
            </a: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Invoke-</a:t>
            </a:r>
            <a:r>
              <a:rPr lang="en-US" sz="24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WebRequest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Efficient JSON handling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Powerful data manipulation via pipelines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Built-in error handling and logging</a:t>
            </a:r>
            <a:endParaRPr lang="en-US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37CD1F-02B2-B69D-951C-C639C250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PowerShell?</a:t>
            </a:r>
          </a:p>
        </p:txBody>
      </p:sp>
    </p:spTree>
    <p:extLst>
      <p:ext uri="{BB962C8B-B14F-4D97-AF65-F5344CB8AC3E}">
        <p14:creationId xmlns:p14="http://schemas.microsoft.com/office/powerpoint/2010/main" val="40190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E352BA-38D9-ABBF-2277-95A4E7F2D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3" y="2746936"/>
            <a:ext cx="9903723" cy="2293937"/>
          </a:xfrm>
        </p:spPr>
        <p:txBody>
          <a:bodyPr/>
          <a:lstStyle/>
          <a:p>
            <a:r>
              <a:rPr lang="en-US" dirty="0"/>
              <a:t>Invoke-</a:t>
            </a:r>
            <a:r>
              <a:rPr lang="en-US" dirty="0" err="1"/>
              <a:t>RestMethod</a:t>
            </a:r>
            <a:endParaRPr lang="en-US" dirty="0"/>
          </a:p>
          <a:p>
            <a:pPr lvl="1"/>
            <a:r>
              <a:rPr lang="en-US" dirty="0"/>
              <a:t>Quick &amp; easy REST calls without overhead or extended responses</a:t>
            </a:r>
          </a:p>
          <a:p>
            <a:pPr lvl="1"/>
            <a:r>
              <a:rPr lang="en-US" dirty="0"/>
              <a:t>Parses </a:t>
            </a:r>
            <a:r>
              <a:rPr lang="en-US" dirty="0" err="1"/>
              <a:t>json</a:t>
            </a:r>
            <a:r>
              <a:rPr lang="en-US" dirty="0"/>
              <a:t> to objects</a:t>
            </a:r>
          </a:p>
          <a:p>
            <a:r>
              <a:rPr lang="en-US" dirty="0"/>
              <a:t>Invoke-</a:t>
            </a:r>
            <a:r>
              <a:rPr lang="en-US" dirty="0" err="1"/>
              <a:t>WebRequest</a:t>
            </a:r>
            <a:endParaRPr lang="en-US" dirty="0"/>
          </a:p>
          <a:p>
            <a:pPr lvl="1"/>
            <a:r>
              <a:rPr lang="en-US" dirty="0"/>
              <a:t>Full service HTTP/HTTPS/FTP/FILE with headers, extended data, etc.</a:t>
            </a:r>
          </a:p>
          <a:p>
            <a:pPr lvl="1"/>
            <a:r>
              <a:rPr lang="en-US" dirty="0"/>
              <a:t>Returns raw responses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66FA7-3D3D-89F3-7404-E89671E9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RestMethod</a:t>
            </a:r>
            <a:r>
              <a:rPr lang="en-US" dirty="0"/>
              <a:t> or </a:t>
            </a:r>
            <a:r>
              <a:rPr lang="en-US" dirty="0" err="1"/>
              <a:t>WebRequest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078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846E9-B293-8377-FB5F-419C8E634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Secure your creds! Use environment variables or vaults.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Validate API responses.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Don’t forget error handling.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52CD-CED3-CE04-B87E-3C6DA3C1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12584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5AD64C-1120-E9B7-27D9-CEBD0338F3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PowerShell excels in API automation.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Don’t need the kitchen sink in response? Use </a:t>
            </a:r>
            <a:r>
              <a:rPr lang="en-US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RestMethod</a:t>
            </a:r>
            <a:r>
              <a:rPr lang="en-US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"Friends don’t let friends automate blindly."</a:t>
            </a:r>
            <a:endParaRPr lang="en-U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F755-3B78-5FC1-B900-9A7AB35D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6844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866273" y="2359353"/>
            <a:ext cx="48334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cap="small" spc="40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Feedback is a gift. Please review this session</a:t>
            </a:r>
          </a:p>
        </p:txBody>
      </p:sp>
      <p:pic>
        <p:nvPicPr>
          <p:cNvPr id="3" name="Picture 2" descr="A qr code with a blue and green circle&#10;&#10;Description automatically generated">
            <a:extLst>
              <a:ext uri="{FF2B5EF4-FFF2-40B4-BE49-F238E27FC236}">
                <a16:creationId xmlns:a16="http://schemas.microsoft.com/office/drawing/2014/main" id="{352333C8-8146-6586-5A10-D405EE06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92" y="2638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1B587C"/>
      </a:accent1>
      <a:accent2>
        <a:srgbClr val="4E8542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8A77C9D58B48B3D389FB6B71E66B" ma:contentTypeVersion="14" ma:contentTypeDescription="Create a new document." ma:contentTypeScope="" ma:versionID="b76abc03e553526702f85a8d844c9122">
  <xsd:schema xmlns:xsd="http://www.w3.org/2001/XMLSchema" xmlns:xs="http://www.w3.org/2001/XMLSchema" xmlns:p="http://schemas.microsoft.com/office/2006/metadata/properties" xmlns:ns2="ca649edd-3005-4233-a3e7-8a8d225fe916" xmlns:ns3="5716c540-f2cb-4866-ac44-22c3da4c8498" targetNamespace="http://schemas.microsoft.com/office/2006/metadata/properties" ma:root="true" ma:fieldsID="87444cf601e289e5bece5546c2dc3f6d" ns2:_="" ns3:_="">
    <xsd:import namespace="ca649edd-3005-4233-a3e7-8a8d225fe916"/>
    <xsd:import namespace="5716c540-f2cb-4866-ac44-22c3da4c849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49edd-3005-4233-a3e7-8a8d225fe9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6c540-f2cb-4866-ac44-22c3da4c8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3771F-02E9-4BEE-AE04-07949018D5BF}">
  <ds:schemaRefs>
    <ds:schemaRef ds:uri="5716c540-f2cb-4866-ac44-22c3da4c8498"/>
    <ds:schemaRef ds:uri="ca649edd-3005-4233-a3e7-8a8d225fe9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006EE50-1D82-46FC-9C08-78DA96263726}">
  <ds:schemaRefs>
    <ds:schemaRef ds:uri="5716c540-f2cb-4866-ac44-22c3da4c8498"/>
    <ds:schemaRef ds:uri="ca649edd-3005-4233-a3e7-8a8d225fe9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ED9375-ABFC-47C9-99E2-11F11E7C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647</Words>
  <Application>Microsoft Office PowerPoint</Application>
  <PresentationFormat>Widescreen</PresentationFormat>
  <Paragraphs>90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Play</vt:lpstr>
      <vt:lpstr>Play </vt:lpstr>
      <vt:lpstr>Space Grotesk</vt:lpstr>
      <vt:lpstr>Symbol</vt:lpstr>
      <vt:lpstr>Times New Roman</vt:lpstr>
      <vt:lpstr>Office Theme</vt:lpstr>
      <vt:lpstr>PowerPoint Presentation</vt:lpstr>
      <vt:lpstr>PowerPoint Presentation</vt:lpstr>
      <vt:lpstr>API Refresher</vt:lpstr>
      <vt:lpstr>API Refresher</vt:lpstr>
      <vt:lpstr>Why use PowerShell?</vt:lpstr>
      <vt:lpstr>RestMethod or WebRequest?</vt:lpstr>
      <vt:lpstr>Tips</vt:lpstr>
      <vt:lpstr>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Mike Nelson</cp:lastModifiedBy>
  <cp:revision>2</cp:revision>
  <dcterms:created xsi:type="dcterms:W3CDTF">2022-12-09T06:31:24Z</dcterms:created>
  <dcterms:modified xsi:type="dcterms:W3CDTF">2025-04-09T20:09:36Z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0x010100C0898A77C9D58B48B3D389FB6B71E66B</vt:lpwstr>
  </property>
</Properties>
</file>