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3F112-E019-4201-A677-03AECA65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C2161-3211-4F14-888F-FFAB871C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F36FB-FD5E-4D6B-926C-FBC3D747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07637-3D69-4949-AB37-9CDAF010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3728B-45DF-492D-B999-3CD2A032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8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CE78-E5BD-4763-9487-BDA042B6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E69B1-434F-47CB-A996-B64DD641E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5FA1A-6EFA-4105-9253-EA7953C2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F916A-4E7E-42E0-982A-82337DC4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48B62-A449-4E2F-9AB4-D1E23CB1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7913A7-F16C-4EDC-B7F7-68552C9FD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54B3C-F02B-465E-B210-BD74FABC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D04CE-C315-4F4D-8AEF-C58E34E1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AF396-8290-4525-9825-8D7FF9D0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4138C-1F11-429A-97F3-72D71E85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EE2FC-90B8-45D9-ADE2-2185DCB5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471AA-AAF2-4285-B581-C7276C42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3DAB5-4E6C-45B8-8D31-C84CDBE9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612A4-2E5B-4453-8768-AB44F2E4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A74B0-09AA-40AD-98B2-0B6AC040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0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DB46-AFC5-412F-8E05-74642EF3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6891C-2F32-4446-9617-9F7FA7C9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D45E-DF94-4846-987C-A0F2269F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DFC6D-714F-47F3-B688-94245308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C7268-FA9E-440D-99A2-07DA7A2B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DA2B5-78D5-47EC-972C-8F27CFE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25439-0EDB-4C45-A9B2-448054041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6DA4B-64BC-4943-8AAA-21BF8DE3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5298A-7F2A-46AB-B248-C69CAFF7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15C6B-E8E4-4B9E-A472-41B7D49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0980F-A99C-434E-8CA1-91286434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02AC6-27F5-469D-8496-C495CB78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51BD1-199B-4809-A3EA-6A94D169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00679-3145-4697-B053-D81883E5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CA347-527F-423A-AE90-6124D6629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38AD73-8E1A-40D3-9F12-76373796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6EB51F-4981-4ABC-AB55-BCF4D7F9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71FA03-10BA-4754-BD1D-C110D550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CF104-C301-4C5A-A25F-3464C078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8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E659A-E760-4F7C-BE35-5AB69157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93F53-8C12-4BEC-A327-76BCC851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56D53A-3512-4E37-ADC0-598A4C8A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830CF-EE21-4285-A56F-14C71348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1D566B-F5F2-4E8D-9741-A38E8F95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53CF9A-687B-482C-916C-8B89C989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996C14-1AC1-412B-83F9-B317E7BC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D6FB5-FFA6-4948-A3F9-0E2CCF6B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06BE2-9B5E-4B7B-97E2-E230279C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642B5-AE4F-407A-8E0C-C1E9283A3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E41E6-5CAD-40A7-A02A-F9CB323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6C6D9-993A-4DEE-A7EB-1D0018DE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68206-216D-49C3-ACD6-7D5658B7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25601-6C39-4F91-9851-64A28744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E8853-5CF4-4849-9535-6F8D0E91E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C5B-3020-481B-B3A6-04343FDEE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09DC2-24FF-4C77-B1E7-320F6F1A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A59DA-6CE0-4F98-A3E5-9024D08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35765-8ED7-4637-AAFB-ADA71C2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6D324C-16C3-4A32-815C-6EC4FC71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2574E-8C1C-46CD-A1F3-65CC4F1E0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7DAE3-5854-4F88-AC1B-4B4D30EF0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66D1-7988-4888-88A9-6E4F1482CF5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88AA0-C872-4844-BF8A-623D86FC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56C51-6108-4000-991D-E13410E0D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5117-3EE6-4704-9EFB-007DFFAE2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10FE02-3401-4B4C-A532-6004F3BE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4" y="88481"/>
            <a:ext cx="10539373" cy="41456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64B675-45DB-45B0-9D86-9C93A66BAB58}"/>
              </a:ext>
            </a:extLst>
          </p:cNvPr>
          <p:cNvSpPr/>
          <p:nvPr/>
        </p:nvSpPr>
        <p:spPr>
          <a:xfrm>
            <a:off x="692332" y="786918"/>
            <a:ext cx="1248355" cy="30401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0C9C4-F566-4225-A3F5-A844DAA209F6}"/>
              </a:ext>
            </a:extLst>
          </p:cNvPr>
          <p:cNvSpPr/>
          <p:nvPr/>
        </p:nvSpPr>
        <p:spPr>
          <a:xfrm>
            <a:off x="2729192" y="560618"/>
            <a:ext cx="8048665" cy="3673502"/>
          </a:xfrm>
          <a:prstGeom prst="rect">
            <a:avLst/>
          </a:prstGeom>
          <a:solidFill>
            <a:srgbClr val="92D050">
              <a:alpha val="2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CA33A-574B-45F2-8F20-3284C0E61317}"/>
              </a:ext>
            </a:extLst>
          </p:cNvPr>
          <p:cNvSpPr txBox="1"/>
          <p:nvPr/>
        </p:nvSpPr>
        <p:spPr>
          <a:xfrm>
            <a:off x="5092556" y="2243480"/>
            <a:ext cx="332193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 input area (</a:t>
            </a:r>
            <a:r>
              <a:rPr lang="en-US" altLang="ko-KR" sz="1400" b="1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values are mandatory</a:t>
            </a:r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081AD9-95AB-4063-BFA4-70B53AB299DE}"/>
              </a:ext>
            </a:extLst>
          </p:cNvPr>
          <p:cNvSpPr/>
          <p:nvPr/>
        </p:nvSpPr>
        <p:spPr>
          <a:xfrm>
            <a:off x="515548" y="372390"/>
            <a:ext cx="1100327" cy="36006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788EC-7B24-460D-9F16-18EF627DE0B2}"/>
              </a:ext>
            </a:extLst>
          </p:cNvPr>
          <p:cNvSpPr/>
          <p:nvPr/>
        </p:nvSpPr>
        <p:spPr>
          <a:xfrm>
            <a:off x="1378132" y="3868843"/>
            <a:ext cx="562556" cy="36006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F16E1B-7BCA-4DB5-8C59-A6735EA08327}"/>
              </a:ext>
            </a:extLst>
          </p:cNvPr>
          <p:cNvSpPr/>
          <p:nvPr/>
        </p:nvSpPr>
        <p:spPr>
          <a:xfrm>
            <a:off x="2153120" y="560619"/>
            <a:ext cx="496027" cy="36682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49F354-2311-4E46-8523-581229C7C11B}"/>
              </a:ext>
            </a:extLst>
          </p:cNvPr>
          <p:cNvSpPr/>
          <p:nvPr/>
        </p:nvSpPr>
        <p:spPr>
          <a:xfrm>
            <a:off x="1513106" y="184294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23574C-11A4-4909-A5EA-0949E667CFA7}"/>
              </a:ext>
            </a:extLst>
          </p:cNvPr>
          <p:cNvSpPr/>
          <p:nvPr/>
        </p:nvSpPr>
        <p:spPr>
          <a:xfrm>
            <a:off x="546028" y="3680747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0E7E5D-14EB-44B1-B2BB-C7824A4BF949}"/>
              </a:ext>
            </a:extLst>
          </p:cNvPr>
          <p:cNvSpPr/>
          <p:nvPr/>
        </p:nvSpPr>
        <p:spPr>
          <a:xfrm>
            <a:off x="1146180" y="3902569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344606-6E72-414A-9B25-590E60FD17B2}"/>
              </a:ext>
            </a:extLst>
          </p:cNvPr>
          <p:cNvSpPr/>
          <p:nvPr/>
        </p:nvSpPr>
        <p:spPr>
          <a:xfrm>
            <a:off x="2250258" y="892497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6C931DE-8849-42D3-BAC1-3A6066A145D8}"/>
              </a:ext>
            </a:extLst>
          </p:cNvPr>
          <p:cNvSpPr/>
          <p:nvPr/>
        </p:nvSpPr>
        <p:spPr>
          <a:xfrm>
            <a:off x="4946252" y="2037860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래픽 25" descr="돋보기 단색으로 채워진">
            <a:extLst>
              <a:ext uri="{FF2B5EF4-FFF2-40B4-BE49-F238E27FC236}">
                <a16:creationId xmlns:a16="http://schemas.microsoft.com/office/drawing/2014/main" id="{788CCD47-7E12-46BE-A7E4-5D231B68F4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41" y="4492215"/>
            <a:ext cx="354480" cy="327212"/>
          </a:xfrm>
          <a:prstGeom prst="rect">
            <a:avLst/>
          </a:prstGeom>
        </p:spPr>
      </p:pic>
      <p:pic>
        <p:nvPicPr>
          <p:cNvPr id="20" name="그래픽 26" descr="지우개 단색으로 채워진">
            <a:extLst>
              <a:ext uri="{FF2B5EF4-FFF2-40B4-BE49-F238E27FC236}">
                <a16:creationId xmlns:a16="http://schemas.microsoft.com/office/drawing/2014/main" id="{B75CDDE6-99F2-49ED-9773-7C6CEF2EB7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681" y="4827275"/>
            <a:ext cx="331200" cy="328212"/>
          </a:xfrm>
          <a:prstGeom prst="rect">
            <a:avLst/>
          </a:prstGeom>
        </p:spPr>
      </p:pic>
      <p:pic>
        <p:nvPicPr>
          <p:cNvPr id="21" name="그래픽 27" descr="디스크 단색으로 채워진">
            <a:extLst>
              <a:ext uri="{FF2B5EF4-FFF2-40B4-BE49-F238E27FC236}">
                <a16:creationId xmlns:a16="http://schemas.microsoft.com/office/drawing/2014/main" id="{E8580A2E-3352-4476-86F6-98F4808EC3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681" y="5193504"/>
            <a:ext cx="331200" cy="32821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6EB40667-8A5A-4775-A9D1-3143B07818B0}"/>
              </a:ext>
            </a:extLst>
          </p:cNvPr>
          <p:cNvSpPr/>
          <p:nvPr/>
        </p:nvSpPr>
        <p:spPr>
          <a:xfrm>
            <a:off x="309715" y="4845077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E5459-7FE7-4F19-9A14-CDCF33B87890}"/>
              </a:ext>
            </a:extLst>
          </p:cNvPr>
          <p:cNvSpPr txBox="1"/>
          <p:nvPr/>
        </p:nvSpPr>
        <p:spPr>
          <a:xfrm>
            <a:off x="1251975" y="4501932"/>
            <a:ext cx="423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Data is retrieved according to the set search conditions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A3573-B67C-416F-891C-52510B0BD792}"/>
              </a:ext>
            </a:extLst>
          </p:cNvPr>
          <p:cNvSpPr txBox="1"/>
          <p:nvPr/>
        </p:nvSpPr>
        <p:spPr>
          <a:xfrm>
            <a:off x="1251975" y="4857935"/>
            <a:ext cx="280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Delete the data entered in the table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8F8BA-1CB4-4270-8ED1-767F060AD7D5}"/>
              </a:ext>
            </a:extLst>
          </p:cNvPr>
          <p:cNvSpPr txBox="1"/>
          <p:nvPr/>
        </p:nvSpPr>
        <p:spPr>
          <a:xfrm>
            <a:off x="1251975" y="5213939"/>
            <a:ext cx="1860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Save data to the server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C5B4BA-1DB8-4923-8B9E-FFD5C776598D}"/>
              </a:ext>
            </a:extLst>
          </p:cNvPr>
          <p:cNvSpPr/>
          <p:nvPr/>
        </p:nvSpPr>
        <p:spPr>
          <a:xfrm>
            <a:off x="238484" y="4434524"/>
            <a:ext cx="5247663" cy="1113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A7FF4A-AAA2-4C59-BAE5-E64C18F52D4F}"/>
              </a:ext>
            </a:extLst>
          </p:cNvPr>
          <p:cNvSpPr/>
          <p:nvPr/>
        </p:nvSpPr>
        <p:spPr>
          <a:xfrm>
            <a:off x="238484" y="5610939"/>
            <a:ext cx="5247663" cy="874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A562B75-3024-4175-9F79-DB145724BC15}"/>
              </a:ext>
            </a:extLst>
          </p:cNvPr>
          <p:cNvSpPr/>
          <p:nvPr/>
        </p:nvSpPr>
        <p:spPr>
          <a:xfrm>
            <a:off x="838636" y="5709440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649E3F-A337-4A05-93D1-FDFC5BFF606F}"/>
              </a:ext>
            </a:extLst>
          </p:cNvPr>
          <p:cNvSpPr/>
          <p:nvPr/>
        </p:nvSpPr>
        <p:spPr>
          <a:xfrm>
            <a:off x="838636" y="6080424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F86515-B3F2-46C4-BB5B-CADE8348213C}"/>
              </a:ext>
            </a:extLst>
          </p:cNvPr>
          <p:cNvSpPr txBox="1"/>
          <p:nvPr/>
        </p:nvSpPr>
        <p:spPr>
          <a:xfrm>
            <a:off x="1251975" y="5701856"/>
            <a:ext cx="1734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Set search conditions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3113EC-7564-4FFD-AEAC-5AF0097EFE67}"/>
              </a:ext>
            </a:extLst>
          </p:cNvPr>
          <p:cNvSpPr txBox="1"/>
          <p:nvPr/>
        </p:nvSpPr>
        <p:spPr>
          <a:xfrm>
            <a:off x="1251975" y="6072840"/>
            <a:ext cx="280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Delete the data entered in the table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A90B73-24E4-4541-A21E-7F84CFEF8503}"/>
              </a:ext>
            </a:extLst>
          </p:cNvPr>
          <p:cNvCxnSpPr/>
          <p:nvPr/>
        </p:nvCxnSpPr>
        <p:spPr>
          <a:xfrm>
            <a:off x="692332" y="4434524"/>
            <a:ext cx="0" cy="1113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3B5E48D1-B206-4A1B-9AAD-6D98BBB52747}"/>
              </a:ext>
            </a:extLst>
          </p:cNvPr>
          <p:cNvSpPr/>
          <p:nvPr/>
        </p:nvSpPr>
        <p:spPr>
          <a:xfrm>
            <a:off x="5627860" y="4835360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1C5291-8CF9-4832-B552-910F0FC00F79}"/>
              </a:ext>
            </a:extLst>
          </p:cNvPr>
          <p:cNvSpPr txBox="1"/>
          <p:nvPr/>
        </p:nvSpPr>
        <p:spPr>
          <a:xfrm>
            <a:off x="6080961" y="4492215"/>
            <a:ext cx="461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REVISE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: If there is a row to be edited, select it.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549C7F-2531-49AE-B607-CB075D5A37CC}"/>
              </a:ext>
            </a:extLst>
          </p:cNvPr>
          <p:cNvSpPr txBox="1"/>
          <p:nvPr/>
        </p:nvSpPr>
        <p:spPr>
          <a:xfrm>
            <a:off x="6080961" y="4848218"/>
            <a:ext cx="46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: If there is a row to be delete, select it.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B0CF0C-C212-4041-9837-3C7DEABAF65B}"/>
              </a:ext>
            </a:extLst>
          </p:cNvPr>
          <p:cNvSpPr txBox="1"/>
          <p:nvPr/>
        </p:nvSpPr>
        <p:spPr>
          <a:xfrm>
            <a:off x="6080961" y="5204222"/>
            <a:ext cx="461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Activate : Data indicates the active state.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14C81-08F0-4D11-9911-EA512507FECE}"/>
              </a:ext>
            </a:extLst>
          </p:cNvPr>
          <p:cNvSpPr/>
          <p:nvPr/>
        </p:nvSpPr>
        <p:spPr>
          <a:xfrm>
            <a:off x="5556630" y="4424807"/>
            <a:ext cx="5221228" cy="1113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E04430C-7542-460E-9DE3-62E6E701F116}"/>
              </a:ext>
            </a:extLst>
          </p:cNvPr>
          <p:cNvCxnSpPr>
            <a:cxnSpLocks/>
          </p:cNvCxnSpPr>
          <p:nvPr/>
        </p:nvCxnSpPr>
        <p:spPr>
          <a:xfrm>
            <a:off x="6010477" y="4424807"/>
            <a:ext cx="0" cy="1113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6EDC28-8D49-46B4-B054-287E4C10CB17}"/>
              </a:ext>
            </a:extLst>
          </p:cNvPr>
          <p:cNvSpPr/>
          <p:nvPr/>
        </p:nvSpPr>
        <p:spPr>
          <a:xfrm>
            <a:off x="5556631" y="5610939"/>
            <a:ext cx="5221226" cy="874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2A08013-D3C0-4291-A13D-C40FA73294D8}"/>
              </a:ext>
            </a:extLst>
          </p:cNvPr>
          <p:cNvSpPr/>
          <p:nvPr/>
        </p:nvSpPr>
        <p:spPr>
          <a:xfrm>
            <a:off x="5627860" y="5901970"/>
            <a:ext cx="292608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B29198-ECFF-471F-BCD0-E8EDC02D91BA}"/>
              </a:ext>
            </a:extLst>
          </p:cNvPr>
          <p:cNvSpPr txBox="1"/>
          <p:nvPr/>
        </p:nvSpPr>
        <p:spPr>
          <a:xfrm>
            <a:off x="6096000" y="5786664"/>
            <a:ext cx="460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All data fields must be filled in so that there are no blank values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xul</dc:creator>
  <cp:lastModifiedBy>xul</cp:lastModifiedBy>
  <cp:revision>23</cp:revision>
  <dcterms:created xsi:type="dcterms:W3CDTF">2022-02-07T00:12:03Z</dcterms:created>
  <dcterms:modified xsi:type="dcterms:W3CDTF">2022-02-07T00:47:55Z</dcterms:modified>
</cp:coreProperties>
</file>