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20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D1BC81-F9CB-4354-8DC8-66AA799370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A998921-4074-4021-991F-623E56C370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8493A5-54EB-4739-BF9D-384AD5641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76BB1-DD1B-4AB2-8F18-EFB081051079}" type="datetimeFigureOut">
              <a:rPr lang="ko-KR" altLang="en-US" smtClean="0"/>
              <a:t>2021-10-22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083F9F-F16A-4043-94FD-C19A9506B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C159F7-6AD2-4B29-AF2E-921332278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B940C-719F-44D4-81A6-42B2674DAC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1349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BBFE2C-4C7E-448C-A7FC-401B5E252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652A844-30FF-4015-BAD5-5AB0B92A27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CEBC49-2690-4E55-8DE3-E00B83C30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76BB1-DD1B-4AB2-8F18-EFB081051079}" type="datetimeFigureOut">
              <a:rPr lang="ko-KR" altLang="en-US" smtClean="0"/>
              <a:t>2021-10-22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9222D0-3E8C-47F4-B981-61ADA5023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7C5972-E281-4B4E-A586-9C77681B8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B940C-719F-44D4-81A6-42B2674DAC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938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304717F-862A-47BC-B278-0E1F28DD05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6FD174E-8A90-4AFB-B90A-635DC784A4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1BFFF1-A305-42FD-ABB5-7E1E6D06C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76BB1-DD1B-4AB2-8F18-EFB081051079}" type="datetimeFigureOut">
              <a:rPr lang="ko-KR" altLang="en-US" smtClean="0"/>
              <a:t>2021-10-22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7AC8ED-529C-430D-B1BB-E1E52D8DA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FFE2A4-2860-496D-8AB3-408DFA8A2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B940C-719F-44D4-81A6-42B2674DAC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5400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37D508-5311-4E04-BEB8-89108E5DF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587793-2366-4041-9652-D6BDD4B051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00D248-7618-4FD1-8CA3-A32CD387D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76BB1-DD1B-4AB2-8F18-EFB081051079}" type="datetimeFigureOut">
              <a:rPr lang="ko-KR" altLang="en-US" smtClean="0"/>
              <a:t>2021-10-22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680587-67D0-49C9-9198-255664BD2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D7BF71-00A8-4060-9665-97FC585C9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B940C-719F-44D4-81A6-42B2674DAC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8549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FED47E-CCC6-4BFE-B5E0-B18AF0857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013C948-79A0-4015-A02F-AC60E1797A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525FA1-4DE0-4981-87DD-6D5BF1A93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76BB1-DD1B-4AB2-8F18-EFB081051079}" type="datetimeFigureOut">
              <a:rPr lang="ko-KR" altLang="en-US" smtClean="0"/>
              <a:t>2021-10-22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A6AE7F-C1F7-43B9-A275-26295637A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6A3D90-A36D-486E-B2D4-E8267EF74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B940C-719F-44D4-81A6-42B2674DAC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1799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6FFA8B-33FB-4200-8CD8-A2057864D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3A937E-E154-4373-BAE6-D45607986D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E575629-A943-4E79-B85D-01F5544D9B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62C3928-B08D-4ACF-B40B-E5A47D9B4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76BB1-DD1B-4AB2-8F18-EFB081051079}" type="datetimeFigureOut">
              <a:rPr lang="ko-KR" altLang="en-US" smtClean="0"/>
              <a:t>2021-10-22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1BA87A0-A88B-4189-AA7D-F09577431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626AB55-805C-48FE-AA4E-9480B9139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B940C-719F-44D4-81A6-42B2674DAC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1451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3E9FAE-0322-4615-9661-960906543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2B04BD0-F444-4FF7-9CB3-38E1BC137A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2D4BC76-F7CB-4EF3-BA91-007B350C68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ED30672-26B4-4401-9B63-71AB204585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574FFCB-D809-4609-A657-B31DD6F580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22A9659-1633-4B8B-A83E-0A72895C6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76BB1-DD1B-4AB2-8F18-EFB081051079}" type="datetimeFigureOut">
              <a:rPr lang="ko-KR" altLang="en-US" smtClean="0"/>
              <a:t>2021-10-22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78011D8-EE6F-4526-8DC6-78FD1B2AB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A00D4E5-1B72-48FB-9C28-365304270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B940C-719F-44D4-81A6-42B2674DAC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266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98DF3A-95FF-4B99-ADF9-01C23F417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02D38C3-EF37-4969-8047-D973ACCA6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76BB1-DD1B-4AB2-8F18-EFB081051079}" type="datetimeFigureOut">
              <a:rPr lang="ko-KR" altLang="en-US" smtClean="0"/>
              <a:t>2021-10-22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8F3B9AB-7069-414A-A3D8-8C8C425EF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BC95319-F0D9-4D17-A5F0-48DBC7981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B940C-719F-44D4-81A6-42B2674DAC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6868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F1C7659-CE80-4053-A3B6-04C4C06C4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76BB1-DD1B-4AB2-8F18-EFB081051079}" type="datetimeFigureOut">
              <a:rPr lang="ko-KR" altLang="en-US" smtClean="0"/>
              <a:t>2021-10-22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2FB7787-5566-475B-AA65-95501FD3A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A4EE531-6CEF-4212-8503-AA6223C65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B940C-719F-44D4-81A6-42B2674DAC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9266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042C15-E047-464B-B564-9912E54AD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C0A724-8414-4AA5-84E6-9C38FCF8D8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DFE3047-2EE9-4D52-867E-BA3962DAD2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C0865DD-BD24-445F-B904-E1765F0B7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76BB1-DD1B-4AB2-8F18-EFB081051079}" type="datetimeFigureOut">
              <a:rPr lang="ko-KR" altLang="en-US" smtClean="0"/>
              <a:t>2021-10-22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A12A5DC-09E1-4E7C-9D6A-BE8556A56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1BB9A2C-017D-40F9-80D9-3D8508D51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B940C-719F-44D4-81A6-42B2674DAC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0358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87BB07-D65F-4BBD-A871-31AB5C01D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84FBC9F-EADB-4B65-A57C-0121A006CE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F303B3-37A6-482E-9175-DC2E72CEC2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AB3AB28-F4DE-41FB-9030-45685E0A4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76BB1-DD1B-4AB2-8F18-EFB081051079}" type="datetimeFigureOut">
              <a:rPr lang="ko-KR" altLang="en-US" smtClean="0"/>
              <a:t>2021-10-22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92F5601-14AA-43F3-B6FF-082AEF46C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75E1D65-606A-49F6-B974-FE26BE4FE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B940C-719F-44D4-81A6-42B2674DAC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5493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F6D60CC-B90D-4C41-B125-DBD6416DD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7E6827-BDD1-4BAC-BE99-85E8EC3170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A367CF-64EE-4966-8D22-0D79CCD3B4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876BB1-DD1B-4AB2-8F18-EFB081051079}" type="datetimeFigureOut">
              <a:rPr lang="ko-KR" altLang="en-US" smtClean="0"/>
              <a:t>2021-10-22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E472C0-6060-4F25-A572-4C26618E18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C4413B-693A-4915-A88A-7DAE9D259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0B940C-719F-44D4-81A6-42B2674DAC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3839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941AAB1-67E5-45B4-A26D-9CBCBDCD06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5620" y="1593985"/>
            <a:ext cx="434568" cy="43456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B256505-8875-4BF3-AB64-A0DAC0E0F94C}"/>
              </a:ext>
            </a:extLst>
          </p:cNvPr>
          <p:cNvSpPr txBox="1"/>
          <p:nvPr/>
        </p:nvSpPr>
        <p:spPr>
          <a:xfrm>
            <a:off x="5450188" y="1447970"/>
            <a:ext cx="156164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변경 자료가 있을시</a:t>
            </a:r>
            <a:endParaRPr lang="en-US" altLang="ko-KR" sz="100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en-US" altLang="ko-KR" sz="100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Status</a:t>
            </a:r>
            <a:r>
              <a:rPr lang="ko-KR" altLang="en-US" sz="100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값이 </a:t>
            </a:r>
            <a:r>
              <a:rPr lang="en-US" altLang="ko-KR" sz="100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“</a:t>
            </a:r>
            <a:r>
              <a:rPr lang="en-US" altLang="ko-KR" sz="1000">
                <a:solidFill>
                  <a:srgbClr val="FF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Revised</a:t>
            </a:r>
            <a:r>
              <a:rPr lang="en-US" altLang="ko-KR" sz="100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”</a:t>
            </a:r>
            <a:r>
              <a:rPr lang="ko-KR" altLang="en-US" sz="100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로</a:t>
            </a:r>
            <a:endParaRPr lang="en-US" altLang="ko-KR" sz="100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ko-KR" altLang="en-US" sz="100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된 값만 저장 됩니다</a:t>
            </a:r>
            <a:r>
              <a:rPr lang="en-US" altLang="ko-KR" sz="100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.</a:t>
            </a:r>
            <a:endParaRPr lang="ko-KR" altLang="en-US" sz="100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3EA4B1B-6942-43AE-A2A0-278051672C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4878" y="1184705"/>
            <a:ext cx="353950" cy="3539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A4ADD94-4281-4B8C-9877-E724EB0623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9487" y="3021017"/>
            <a:ext cx="434568" cy="43456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BA63367-A780-43A9-BB63-4B7048C07C5C}"/>
              </a:ext>
            </a:extLst>
          </p:cNvPr>
          <p:cNvSpPr txBox="1"/>
          <p:nvPr/>
        </p:nvSpPr>
        <p:spPr>
          <a:xfrm>
            <a:off x="4424055" y="2875002"/>
            <a:ext cx="18453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번거로우시겠지만</a:t>
            </a:r>
            <a:endParaRPr lang="en-US" altLang="ko-KR" sz="100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ko-KR" altLang="en-US" sz="100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변경할 값에 해당하는</a:t>
            </a:r>
            <a:endParaRPr lang="en-US" altLang="ko-KR" sz="100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ko-KR" altLang="en-US" sz="100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행의 </a:t>
            </a:r>
            <a:r>
              <a:rPr lang="en-US" altLang="ko-KR" sz="100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Status</a:t>
            </a:r>
            <a:r>
              <a:rPr lang="ko-KR" altLang="en-US" sz="100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값을 </a:t>
            </a:r>
            <a:r>
              <a:rPr lang="en-US" altLang="ko-KR" sz="100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“</a:t>
            </a:r>
            <a:r>
              <a:rPr lang="en-US" altLang="ko-KR" sz="1000">
                <a:solidFill>
                  <a:srgbClr val="FF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Revised</a:t>
            </a:r>
            <a:r>
              <a:rPr lang="en-US" altLang="ko-KR" sz="100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”</a:t>
            </a:r>
            <a:r>
              <a:rPr lang="ko-KR" altLang="en-US" sz="100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로</a:t>
            </a:r>
            <a:endParaRPr lang="en-US" altLang="ko-KR" sz="100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ko-KR" altLang="en-US" sz="100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기록해야만 </a:t>
            </a:r>
            <a:r>
              <a:rPr lang="en-US" altLang="ko-KR" sz="1000">
                <a:solidFill>
                  <a:srgbClr val="0070C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Update</a:t>
            </a:r>
            <a:r>
              <a:rPr lang="ko-KR" altLang="en-US" sz="100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가 됩니다</a:t>
            </a:r>
            <a:r>
              <a:rPr lang="en-US" altLang="ko-KR" sz="100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.</a:t>
            </a:r>
            <a:endParaRPr lang="ko-KR" altLang="en-US" sz="100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7441F5B6-F889-4597-922E-7EEFCD428B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8745" y="2611737"/>
            <a:ext cx="353950" cy="35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493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30</Words>
  <Application>Microsoft Office PowerPoint</Application>
  <PresentationFormat>와이드스크린</PresentationFormat>
  <Paragraphs>7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에스코어 드림 3 Light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drr</dc:creator>
  <cp:lastModifiedBy>drr</cp:lastModifiedBy>
  <cp:revision>2</cp:revision>
  <dcterms:created xsi:type="dcterms:W3CDTF">2021-10-21T01:25:15Z</dcterms:created>
  <dcterms:modified xsi:type="dcterms:W3CDTF">2021-10-22T06:55:57Z</dcterms:modified>
</cp:coreProperties>
</file>