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6" r:id="rId3"/>
    <p:sldId id="276" r:id="rId4"/>
    <p:sldId id="259" r:id="rId5"/>
    <p:sldId id="271" r:id="rId6"/>
    <p:sldId id="277" r:id="rId7"/>
    <p:sldId id="278" r:id="rId8"/>
    <p:sldId id="263" r:id="rId9"/>
    <p:sldId id="265" r:id="rId10"/>
    <p:sldId id="279" r:id="rId11"/>
    <p:sldId id="269" r:id="rId12"/>
    <p:sldId id="270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43" y="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350C4-6286-4466-9A7E-B6829CADEBB1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7F048-C56F-4F4B-9980-1FFC5B7E40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187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7F048-C56F-4F4B-9980-1FFC5B7E400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393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D3716-81D6-40F0-80C4-68C766DCE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812ACF-28C9-4744-92DA-D86040562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E81514-B5C3-4D2F-A8DB-D38FCF33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585685-5353-414A-BCA2-B247D170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221B59-C916-418A-924E-6ED23FE2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94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4E6834-580A-45A2-ACDB-6A7EAA27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208109-521A-4C18-868F-4D12D4041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14D1C8-6820-45E4-9C49-DEE9AADDB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E57774-D53B-4745-A364-AA458907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D15ED9-AF90-4630-B6D1-4A3CC80C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8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DA0687B-43CA-4402-A73A-8F37EDE2A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6BFDD2-09B8-4752-8922-FD58DA5D8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64D32B-1D8A-48F6-8D26-36C82911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5C304C-4612-47D7-81E4-40943E3D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BB6152-2B9B-4FB7-8E1B-BD9FCC4D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58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E940A-F19B-44A3-9B30-F96F3F4A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41F7BC-9676-4118-B5F2-033F3FBE7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59C518-2F47-4A59-A56D-8E27EBFB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8BCB73-4A06-43BE-907B-210D5FA8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D9ED60-6269-461D-B5F8-CB1479D1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99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452AA-B760-4C84-9276-16588BE6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EE7B81-1B6F-484D-B62B-E6276227D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909E47-6C96-4497-A1AE-BA6B8686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F1D499-5668-4E95-9DA4-1C78C294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A1BF37-661C-489A-9D85-71B367C4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6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90848-C81C-4058-8C4B-8BC94F166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D2783F-80B6-4A53-B2AA-E26A0438B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17F4A4-4E17-482F-AB38-8F37CD796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C57CE6-6220-4603-9A95-9210DD5F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B08329-9123-4213-BDB9-B9D5BA6A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FD482A-0385-416D-86A8-CB568A63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84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A773D-015D-4290-8FC7-D175365A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673532-A2CE-4245-B1B5-E2A849D90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497FC3-0FF7-422E-A037-4BEA976B6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8101180-1E64-4AC6-9488-8EDBB46A3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B776EC-9DD0-4D88-82A6-6A4FE7CA7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146849E-8F48-41E6-8A07-E006BCB6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D881F07-4EFD-4E68-8699-6534258D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83C7C98-891B-4ECE-8582-58841A0B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00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4E23E-9572-4682-84D3-8223CED6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1D3BD9-3088-4E67-9442-151590826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957F2A-7DCD-40D1-8655-E009F4D30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92402D-38D6-4E06-B088-BE91E453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33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284558F-0B61-4D21-8E26-D7F8CBEC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7B33504-5077-43A3-8FBC-048B0B98A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D09F0C-FF34-482D-8F30-3419A542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74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63852C-A656-4B34-9F72-AE7E6CB9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BC1D22-84FB-43F0-933D-65CC7D88E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1D60CD-BDF8-4C72-8199-5119551AC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5F9F94-D14A-46E9-91C8-52BA9D55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507D8E-FB7D-4F9C-A670-8DAD2BAA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05D294-F41A-4A5F-8247-189C599C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6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958D2-DA15-4260-93FD-5FE08F66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45A4F3D-BCB8-4986-B953-872184089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12F02A-1BED-4B23-B7D4-6225437AA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AEBC44-8D62-4232-94C8-96C1748A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08791F-C0D4-4A40-A333-7BE29D63D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BE4C1C-E825-4592-A475-FF64A98A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86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0E1247-C236-48AA-976C-C8F36D19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C3D586-6EB4-4B75-AD6C-224671E2E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344323-1326-49DA-A4E5-0F4E0DEB9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6A5F9-199B-4DA3-AAED-3B13DA2663CF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4A7A8-7CD6-469D-B6A6-A2C1BC037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B59B7F-4983-40A6-B4A1-9D22D8945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0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Lindochka/BusTicketGoKur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desktop/wpf/properties/dependency-properties-overview?view=netdesktop-8.0" TargetMode="External"/><Relationship Id="rId2" Type="http://schemas.openxmlformats.org/officeDocument/2006/relationships/hyperlink" Target="https://learn.microsoft.com/ru-ru/dotnet/api/system.window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ru-ru/dotnet/desktop/wpf/events/routed-events-overview?view=netdesktop-8.0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E8B29-4DE9-422B-860D-412679A68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" y="2291079"/>
            <a:ext cx="11445240" cy="2477454"/>
          </a:xfrm>
        </p:spPr>
        <p:txBody>
          <a:bodyPr>
            <a:normAutofit/>
          </a:bodyPr>
          <a:lstStyle/>
          <a:p>
            <a:r>
              <a:rPr lang="ru-RU" sz="6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5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базы данных</a:t>
            </a:r>
            <a:br>
              <a:rPr lang="ru-RU" sz="5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5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«Торговля билетами на транспорте»</a:t>
            </a:r>
            <a:endParaRPr lang="ru-RU" sz="5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F2B9D9-0E1E-4571-9630-516E091AC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0940" y="5046344"/>
            <a:ext cx="4198620" cy="1188720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ru-RU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проекта:</a:t>
            </a:r>
          </a:p>
          <a:p>
            <a:pPr algn="r"/>
            <a:r>
              <a:rPr lang="ru-RU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Д.П. Егоров</a:t>
            </a:r>
          </a:p>
          <a:p>
            <a:pPr algn="r"/>
            <a:r>
              <a:rPr lang="ru-RU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группы: ИСП-21         </a:t>
            </a:r>
          </a:p>
          <a:p>
            <a:pPr algn="r"/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Л. С. Лоскутова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A99AE-B055-48C6-98B9-EDDB250D4C21}"/>
              </a:ext>
            </a:extLst>
          </p:cNvPr>
          <p:cNvSpPr txBox="1"/>
          <p:nvPr/>
        </p:nvSpPr>
        <p:spPr>
          <a:xfrm>
            <a:off x="0" y="388620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И НАУКИ РЕСПУБЛИКИ КОМИ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ПРОФЕССИОНАЛЬНОЕ ОБРАЗОВАТЕЛЬНОЕ УЧРЕЖДЕНИЕ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"ВОРКУТИНСКИЙ АРКТИЧЕСКИЙ ГОРНО-ПОЛИТЕХНИЧЕСКИЙ КОЛЛЕДЖ"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6372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E99998-DED0-4352-BC98-D56B145FD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057" y="365125"/>
            <a:ext cx="11065396" cy="1325563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 ИНФОРМАЦИОННОЙ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0360A4-595B-45F1-9E4A-9ABFC7FFF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057" y="1825625"/>
            <a:ext cx="10647743" cy="4351338"/>
          </a:xfrm>
        </p:spPr>
        <p:txBody>
          <a:bodyPr/>
          <a:lstStyle/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Ссылка на репозиторий 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GitHub:</a:t>
            </a:r>
            <a:endParaRPr lang="ru-RU" sz="3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3">
            <a:hlinkClick r:id="rId2"/>
            <a:extLst>
              <a:ext uri="{FF2B5EF4-FFF2-40B4-BE49-F238E27FC236}">
                <a16:creationId xmlns:a16="http://schemas.microsoft.com/office/drawing/2014/main" id="{100004E9-4C63-4C0E-BBAB-CABE311FB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921" y="2811685"/>
            <a:ext cx="1868157" cy="171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44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D9F6A-754F-4B20-98AA-B6CDD9C5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BFB087-50B0-4F0A-8757-934690718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7" y="1582994"/>
            <a:ext cx="11156932" cy="4984954"/>
          </a:xfrm>
        </p:spPr>
        <p:txBody>
          <a:bodyPr>
            <a:noAutofit/>
          </a:bodyPr>
          <a:lstStyle/>
          <a:p>
            <a:pPr indent="0" algn="just">
              <a:lnSpc>
                <a:spcPct val="100000"/>
              </a:lnSpc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настоящее время нельзя представить ни одно предприятие, организацию, без ведения какой - либо системы. С каждым днем требуется все более спроектированные системы.</a:t>
            </a:r>
          </a:p>
          <a:p>
            <a:pPr indent="0" algn="just">
              <a:lnSpc>
                <a:spcPct val="100000"/>
              </a:lnSpc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работе было сделано проектирование информационной системы для транспортной компании. Вычислительная техника все более широко используется не только для проектирования системы, но и в самых различных его сферах. Для реализации проекта были выполнены цели и задачи – выбран инструментарий; спроектирована база данных; разработан прототип; разработана информационная система «Торговля билетами на транспорте».</a:t>
            </a:r>
          </a:p>
          <a:p>
            <a:pPr indent="0" algn="just">
              <a:lnSpc>
                <a:spcPct val="100000"/>
              </a:lnSpc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Автоматизированная система «Торговля билетами на транспорте» разработана с целью автоматизации процессов учёта и реализации продажи билетов. 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688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BBEA2-6B1C-4851-8A1B-BAFAC477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Impact" panose="020B0806030902050204" pitchFamily="34" charset="0"/>
              </a:rPr>
              <a:t>СПАСИБО ЗА ВНИМАНИЕ</a:t>
            </a:r>
            <a:r>
              <a:rPr lang="en-US" dirty="0">
                <a:latin typeface="Impact" panose="020B0806030902050204" pitchFamily="34" charset="0"/>
              </a:rPr>
              <a:t>!</a:t>
            </a:r>
            <a:endParaRPr lang="ru-RU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31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483F3-7A2A-4CA5-9050-86648F50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080" y="0"/>
            <a:ext cx="11043920" cy="1981200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93EC80-539F-42CF-B47E-E1E4527F8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33832"/>
            <a:ext cx="10862187" cy="5063613"/>
          </a:xfrm>
        </p:spPr>
        <p:txBody>
          <a:bodyPr>
            <a:noAutofit/>
          </a:bodyPr>
          <a:lstStyle/>
          <a:p>
            <a:pPr indent="0" algn="just">
              <a:lnSpc>
                <a:spcPct val="10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собрать материал и разработать автоматизированную информационную систему «Торговля билетами на транспорте»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ru-RU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выбрать инструментарий;</a:t>
            </a:r>
          </a:p>
          <a:p>
            <a:pPr indent="0" algn="just">
              <a:lnSpc>
                <a:spcPct val="100000"/>
              </a:lnSpc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спроектировать базу данных;</a:t>
            </a:r>
          </a:p>
          <a:p>
            <a:pPr indent="0" algn="just">
              <a:lnSpc>
                <a:spcPct val="100000"/>
              </a:lnSpc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разработать прототип;</a:t>
            </a:r>
          </a:p>
          <a:p>
            <a:pPr indent="0" algn="just">
              <a:lnSpc>
                <a:spcPct val="100000"/>
              </a:lnSpc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разработать информационную систему «Торговля билетами на транспорте».</a:t>
            </a:r>
          </a:p>
          <a:p>
            <a:pPr>
              <a:lnSpc>
                <a:spcPct val="10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 </a:t>
            </a:r>
          </a:p>
          <a:p>
            <a:pPr marL="0" indent="0">
              <a:lnSpc>
                <a:spcPct val="10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41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2035C-5175-40D6-8B4A-228F471C6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138" y="365125"/>
            <a:ext cx="11227724" cy="1325563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CB0DE3-71D9-4786-BE0B-972E09F0B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38" y="1690688"/>
            <a:ext cx="11388437" cy="446072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Актуальность данной темы в том, что 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 развитием технологий и возрастанием уровня жизни населения все больше людей начинают использовать междугородний транспорт для поездок. Это создает потребность в удобных и доступных способах приобретения билетов на автобус. Современные технологии позволяют совершать покупки онлайн, в том числе и билетов на транспорт. Это удобство, экономия времени и быстрота проведения операций.</a:t>
            </a:r>
          </a:p>
          <a:p>
            <a:pPr marL="0" indent="0">
              <a:lnSpc>
                <a:spcPct val="100000"/>
              </a:lnSpc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1566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A1FB85-C1BD-4E1E-BA61-DD8FBEC89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365125"/>
            <a:ext cx="11188700" cy="1325563"/>
          </a:xfrm>
        </p:spPr>
        <p:txBody>
          <a:bodyPr>
            <a:normAutofit/>
          </a:bodyPr>
          <a:lstStyle/>
          <a:p>
            <a:r>
              <a:rPr lang="ru-RU" sz="40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инструментария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47C686-7082-4135-9835-B64BC7F62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007" y="1579819"/>
            <a:ext cx="11671070" cy="4721228"/>
          </a:xfrm>
        </p:spPr>
        <p:txBody>
          <a:bodyPr>
            <a:noAutofit/>
          </a:bodyPr>
          <a:lstStyle/>
          <a:p>
            <a:pPr indent="0" algn="just">
              <a:lnSpc>
                <a:spcPct val="100000"/>
              </a:lnSpc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Платформа .NET Framework — это технология, которая поддерживает создание и выполнение веб-служб и приложений Windows. При разработке платформы .NET Framework учитывались следующие цели.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Обеспечение согласованной объектно-ориентированной среды программирования для локального сохранения и выполнения объектного кода, для локального выполнения кода, распределенного в Интернете, либо для удаленного выполнения.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Предоставление среды выполнения кода, в которой: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обеспечиваются единые принципы разработки для разных типов приложений, таких как приложения Windows и веб-приложения;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обеспечивается взаимодействие на основе промышленных стандартов, которое гарантирует интеграцию кода платформы .NET Framework с любым другим кодом.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ru-R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3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615C31-F75F-6F44-10EE-ADBA97375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20" y="365125"/>
            <a:ext cx="10723880" cy="1325563"/>
          </a:xfrm>
        </p:spPr>
        <p:txBody>
          <a:bodyPr>
            <a:normAutofit/>
          </a:bodyPr>
          <a:lstStyle/>
          <a:p>
            <a:r>
              <a:rPr lang="ru-RU" sz="40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инструментария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D3023D-9CA5-0CC7-2F30-F9D205C9E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135" y="1330036"/>
            <a:ext cx="11587941" cy="4987637"/>
          </a:xfrm>
        </p:spPr>
        <p:txBody>
          <a:bodyPr>
            <a:normAutofit/>
          </a:bodyPr>
          <a:lstStyle/>
          <a:p>
            <a:pPr indent="0" algn="just">
              <a:lnSpc>
                <a:spcPct val="100000"/>
              </a:lnSpc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С# – это объектно-ориентированный язык программирования. Он был создан в период с 1998 по 2002 год командой инженеров Microsoft под руководством Андерса </a:t>
            </a:r>
            <a:r>
              <a:rPr lang="ru-RU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Хейлсберга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Скотта </a:t>
            </a:r>
            <a:r>
              <a:rPr lang="ru-RU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Вильтаумота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</a:p>
          <a:p>
            <a:pPr indent="0" algn="just">
              <a:lnSpc>
                <a:spcPct val="100000"/>
              </a:lnSpc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Его особенности: </a:t>
            </a: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статистическая типизация, 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поддерживается полиморфизм,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поддерживается перегрузка операторов,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доступна делегация, атрибуты, события, обобщенные типы и анонимные функции.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0487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615C31-F75F-6F44-10EE-ADBA97375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334645"/>
            <a:ext cx="10835640" cy="1325563"/>
          </a:xfrm>
        </p:spPr>
        <p:txBody>
          <a:bodyPr>
            <a:normAutofit/>
          </a:bodyPr>
          <a:lstStyle/>
          <a:p>
            <a:r>
              <a:rPr lang="ru-RU" sz="40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инструментария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D3023D-9CA5-0CC7-2F30-F9D205C9E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1" y="1330036"/>
            <a:ext cx="11720945" cy="5162839"/>
          </a:xfrm>
        </p:spPr>
        <p:txBody>
          <a:bodyPr>
            <a:normAutofit/>
          </a:bodyPr>
          <a:lstStyle/>
          <a:p>
            <a:pPr indent="0" algn="just">
              <a:lnSpc>
                <a:spcPct val="100000"/>
              </a:lnSpc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WPF существует в виде подмножества типов .NET, которые по большей части находятся в пространстве имен </a:t>
            </a:r>
            <a:r>
              <a:rPr lang="ru-RU" strike="noStrik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System.Windows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WPF включает в себя дополнительные конструкции программирования, которые расширяют возможности свойств и событий: </a:t>
            </a:r>
            <a:r>
              <a:rPr lang="ru-RU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свойства зависимостей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и </a:t>
            </a:r>
            <a:r>
              <a:rPr lang="ru-RU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перенаправленные события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0" algn="just">
              <a:lnSpc>
                <a:spcPct val="100000"/>
              </a:lnSpc>
              <a:buNone/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WPF позволяет разрабатывать приложения, используя как 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разметку, так и код программной части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что привычно для разработчиков на ASP.NET. Разметка XAML обычно используется для определения внешнего вида приложения, а управляемые языки программирования (код программной части) — для реализации его поведения. 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557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615C31-F75F-6F44-10EE-ADBA97375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66" y="272527"/>
            <a:ext cx="10805160" cy="1325563"/>
          </a:xfrm>
        </p:spPr>
        <p:txBody>
          <a:bodyPr/>
          <a:lstStyle/>
          <a:p>
            <a:r>
              <a:rPr lang="ru-RU" sz="44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инструментария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D3023D-9CA5-0CC7-2F30-F9D205C9E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27" y="1306910"/>
            <a:ext cx="11720945" cy="4989195"/>
          </a:xfrm>
        </p:spPr>
        <p:txBody>
          <a:bodyPr>
            <a:noAutofit/>
          </a:bodyPr>
          <a:lstStyle/>
          <a:p>
            <a:pPr indent="0" algn="just">
              <a:lnSpc>
                <a:spcPct val="120000"/>
              </a:lnSpc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SQL Server — это реляционная система управления базами данных (RDBMS). Приложения и средства подключаются к экземпляру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ИЛИ базе данных SQL Server и взаимодействуют с помощью</a:t>
            </a:r>
            <a:r>
              <a:rPr lang="ru-RU" sz="2400" i="1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Transact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-SQL (T-SQL).</a:t>
            </a:r>
            <a:r>
              <a:rPr lang="ru-RU" sz="240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rgbClr val="161616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СУБД служит посредником между пользователем и БД. Сама структура БД хранится в виде набора файлов, и единственный способ получить доступ к данным в этих файлах – через СУБД. Она представляет конечному пользователю (или прикладной программе) единое интегрированное представление данных в БД. СУБД получает запросы приложений и переводит их в сложные операции, необходимые для выполнения.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Среда SQL Server Management Studio позволяет управлять объектами Службы Analysis Services, например выполнять их резервное копирование и обработку.</a:t>
            </a:r>
          </a:p>
          <a:p>
            <a:pPr indent="0" algn="just">
              <a:lnSpc>
                <a:spcPct val="120000"/>
              </a:lnSpc>
              <a:buNone/>
            </a:pP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56342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2EDD4-33BB-4EFF-B373-ABD8820B7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182" y="234342"/>
            <a:ext cx="10705618" cy="1325563"/>
          </a:xfrm>
        </p:spPr>
        <p:txBody>
          <a:bodyPr>
            <a:normAutofit/>
          </a:bodyPr>
          <a:lstStyle/>
          <a:p>
            <a:r>
              <a:rPr lang="ru-RU" sz="40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диаграммы </a:t>
            </a:r>
            <a:r>
              <a:rPr lang="en-US" sz="40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ERD</a:t>
            </a:r>
            <a:endParaRPr lang="ru-RU" sz="4000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DAB179-F321-45A6-93C3-8B445F87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6886" y="1303650"/>
            <a:ext cx="5455589" cy="4916130"/>
          </a:xfrm>
        </p:spPr>
        <p:txBody>
          <a:bodyPr>
            <a:noAutofit/>
          </a:bodyPr>
          <a:lstStyle/>
          <a:p>
            <a:pPr indent="0" algn="just">
              <a:lnSpc>
                <a:spcPct val="110000"/>
              </a:lnSpc>
              <a:buNone/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Сущность «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представляет пользователей системы. Он имеет такие атрибуты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как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surname, name, patronymic, login 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passportNum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email.  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Связан с билетами и с маршрутами отношениями «многие-ко-многим»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0000"/>
              </a:lnSpc>
              <a:buNone/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Сущность «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Ticket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представляет билеты, доступные для торговли. Он имеет такие атрибуты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как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ticket_ID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route_ID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Surname, Name, Patronymic,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BurthDate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PassportNum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0000"/>
              </a:lnSpc>
              <a:buNone/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Сущность «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представляет доступные маршруты. Он имеет такие атрибуты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как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route_ID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date, source 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destination,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Departure_time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Arrival_time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Price. 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EA6DD6-C0F6-4A07-A0DD-1E5A458DF3A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2284" y="1303650"/>
            <a:ext cx="6120130" cy="5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76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A7703D-F950-4479-910F-88E6F83A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87" y="172960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28A357-0FB8-4742-9710-7FF10A067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1786" y="1285041"/>
            <a:ext cx="5555414" cy="4652963"/>
          </a:xfrm>
        </p:spPr>
        <p:txBody>
          <a:bodyPr>
            <a:noAutofit/>
          </a:bodyPr>
          <a:lstStyle/>
          <a:p>
            <a:pPr indent="0" algn="just">
              <a:lnSpc>
                <a:spcPct val="100000"/>
              </a:lnSpc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БД состоит из 8-ти таблиц: таблица с данными о всех пользователях, таблица с данными, таблица с ролями, таблица с данными о маршрутах, таблица с данными о билетах, две таблицы с данными о городах и таблицы созданные для обозначения связи «многие-ко-многим» . В каждой таблице содержится свой персональный ключ, который позволяет связываться с другой таблицей, создавая в нём внешний ключ.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7B6471-535E-4D01-821A-40F769F652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5575" y="1285041"/>
            <a:ext cx="5940425" cy="554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685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2">
      <a:majorFont>
        <a:latin typeface="ISOCPEUR"/>
        <a:ea typeface=""/>
        <a:cs typeface=""/>
      </a:majorFont>
      <a:minorFont>
        <a:latin typeface="ISOCPEUR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841</Words>
  <Application>Microsoft Office PowerPoint</Application>
  <PresentationFormat>Широкоэкранный</PresentationFormat>
  <Paragraphs>55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Impact</vt:lpstr>
      <vt:lpstr>ISOCPEUR</vt:lpstr>
      <vt:lpstr>Symbol</vt:lpstr>
      <vt:lpstr>Times New Roman</vt:lpstr>
      <vt:lpstr>Тема Office</vt:lpstr>
      <vt:lpstr>КУРСОВОЙ ПРОЕКТ Разработка базы данных «Торговля билетами на транспорте»</vt:lpstr>
      <vt:lpstr>ЦЕЛЬ И ЗАДАЧИ</vt:lpstr>
      <vt:lpstr>Актуальность</vt:lpstr>
      <vt:lpstr>Выбор инструментария</vt:lpstr>
      <vt:lpstr>Выбор инструментария</vt:lpstr>
      <vt:lpstr>Выбор инструментария</vt:lpstr>
      <vt:lpstr>Выбор инструментария</vt:lpstr>
      <vt:lpstr>Анализ диаграммы ERD</vt:lpstr>
      <vt:lpstr>Разработка базы данных</vt:lpstr>
      <vt:lpstr>ПРОГРАММИРОВАНИЕ ИНФОРМАЦИОННОЙ СИСТЕМЫ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«Разработка информационной системы НАЗВАНИЕ».</dc:title>
  <dc:creator>РС-1</dc:creator>
  <cp:lastModifiedBy>Линда Лоскутова</cp:lastModifiedBy>
  <cp:revision>16</cp:revision>
  <dcterms:created xsi:type="dcterms:W3CDTF">2021-04-30T05:44:13Z</dcterms:created>
  <dcterms:modified xsi:type="dcterms:W3CDTF">2024-05-10T10:50:16Z</dcterms:modified>
</cp:coreProperties>
</file>