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en-JM" sz="1600" b="1" dirty="0">
              <a:latin typeface="Arial" pitchFamily="34" charset="0"/>
              <a:cs typeface="Arial" pitchFamily="34" charset="0"/>
            </a:rPr>
            <a:t>1</a:t>
          </a: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3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4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5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2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797558" y="0"/>
          <a:ext cx="1225601" cy="1142669"/>
        </a:xfrm>
        <a:prstGeom prst="trapezoid">
          <a:avLst>
            <a:gd name="adj" fmla="val 54417"/>
          </a:avLst>
        </a:prstGeom>
        <a:solidFill>
          <a:schemeClr val="accent1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1600" b="1" kern="1200" dirty="0">
              <a:latin typeface="Arial" pitchFamily="34" charset="0"/>
              <a:cs typeface="Arial" pitchFamily="34" charset="0"/>
            </a:rPr>
            <a:t>1</a:t>
          </a:r>
        </a:p>
      </dsp:txBody>
      <dsp:txXfrm>
        <a:off x="1797558" y="0"/>
        <a:ext cx="1225601" cy="1142669"/>
      </dsp:txXfrm>
    </dsp:sp>
    <dsp:sp modelId="{3CE8FECB-ADC6-4195-8C29-ECF1EEE9F8FA}">
      <dsp:nvSpPr>
        <dsp:cNvPr id="0" name=""/>
        <dsp:cNvSpPr/>
      </dsp:nvSpPr>
      <dsp:spPr>
        <a:xfrm>
          <a:off x="1341416" y="1142669"/>
          <a:ext cx="2137886" cy="821692"/>
        </a:xfrm>
        <a:prstGeom prst="trapezoid">
          <a:avLst>
            <a:gd name="adj" fmla="val 54417"/>
          </a:avLst>
        </a:prstGeom>
        <a:solidFill>
          <a:schemeClr val="accent2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2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715546" y="1142669"/>
        <a:ext cx="1389626" cy="821692"/>
      </dsp:txXfrm>
    </dsp:sp>
    <dsp:sp modelId="{753AA43A-5097-42D8-A3EF-20B11215D8F3}">
      <dsp:nvSpPr>
        <dsp:cNvPr id="0" name=""/>
        <dsp:cNvSpPr/>
      </dsp:nvSpPr>
      <dsp:spPr>
        <a:xfrm>
          <a:off x="894277" y="1964362"/>
          <a:ext cx="3032164" cy="821692"/>
        </a:xfrm>
        <a:prstGeom prst="trapezoid">
          <a:avLst>
            <a:gd name="adj" fmla="val 54417"/>
          </a:avLst>
        </a:prstGeom>
        <a:solidFill>
          <a:schemeClr val="accent3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3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24906" y="1964362"/>
        <a:ext cx="1970906" cy="821692"/>
      </dsp:txXfrm>
    </dsp:sp>
    <dsp:sp modelId="{E6279944-4AC5-4561-B5D0-64EE0E57E695}">
      <dsp:nvSpPr>
        <dsp:cNvPr id="0" name=""/>
        <dsp:cNvSpPr/>
      </dsp:nvSpPr>
      <dsp:spPr>
        <a:xfrm>
          <a:off x="447138" y="2786054"/>
          <a:ext cx="3926441" cy="821692"/>
        </a:xfrm>
        <a:prstGeom prst="trapezoid">
          <a:avLst>
            <a:gd name="adj" fmla="val 54417"/>
          </a:avLst>
        </a:prstGeom>
        <a:solidFill>
          <a:schemeClr val="accent4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4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34266" y="2786054"/>
        <a:ext cx="2552186" cy="821692"/>
      </dsp:txXfrm>
    </dsp:sp>
    <dsp:sp modelId="{285279A8-A2FF-4704-92DF-4753853CE322}">
      <dsp:nvSpPr>
        <dsp:cNvPr id="0" name=""/>
        <dsp:cNvSpPr/>
      </dsp:nvSpPr>
      <dsp:spPr>
        <a:xfrm>
          <a:off x="0" y="3607746"/>
          <a:ext cx="4820719" cy="821692"/>
        </a:xfrm>
        <a:prstGeom prst="trapezoid">
          <a:avLst>
            <a:gd name="adj" fmla="val 54417"/>
          </a:avLst>
        </a:prstGeom>
        <a:solidFill>
          <a:schemeClr val="accent5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5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43625" y="3607746"/>
        <a:ext cx="3133467" cy="821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Hierarchical Task Level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212" name="SmartArt Placeholder 13">
            <a:extLst>
              <a:ext uri="{FF2B5EF4-FFF2-40B4-BE49-F238E27FC236}">
                <a16:creationId xmlns:a16="http://schemas.microsoft.com/office/drawing/2014/main" id="{CEDE23CE-6661-4462-80EE-8E3428019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129025"/>
              </p:ext>
            </p:extLst>
          </p:nvPr>
        </p:nvGraphicFramePr>
        <p:xfrm>
          <a:off x="955890" y="1707642"/>
          <a:ext cx="4820719" cy="442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13" name="직선 연결선 2">
            <a:extLst>
              <a:ext uri="{FF2B5EF4-FFF2-40B4-BE49-F238E27FC236}">
                <a16:creationId xmlns:a16="http://schemas.microsoft.com/office/drawing/2014/main" id="{E29C8434-289E-487C-A9A9-B906A42D954E}"/>
              </a:ext>
            </a:extLst>
          </p:cNvPr>
          <p:cNvCxnSpPr/>
          <p:nvPr/>
        </p:nvCxnSpPr>
        <p:spPr>
          <a:xfrm>
            <a:off x="4408458" y="2312977"/>
            <a:ext cx="2016224" cy="0"/>
          </a:xfrm>
          <a:prstGeom prst="line">
            <a:avLst/>
          </a:prstGeom>
          <a:ln w="25400">
            <a:solidFill>
              <a:schemeClr val="accent1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4">
            <a:extLst>
              <a:ext uri="{FF2B5EF4-FFF2-40B4-BE49-F238E27FC236}">
                <a16:creationId xmlns:a16="http://schemas.microsoft.com/office/drawing/2014/main" id="{85045490-6035-49A6-B532-25F9B699D1B3}"/>
              </a:ext>
            </a:extLst>
          </p:cNvPr>
          <p:cNvCxnSpPr/>
          <p:nvPr/>
        </p:nvCxnSpPr>
        <p:spPr>
          <a:xfrm>
            <a:off x="4768498" y="3154538"/>
            <a:ext cx="1656184" cy="0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5">
            <a:extLst>
              <a:ext uri="{FF2B5EF4-FFF2-40B4-BE49-F238E27FC236}">
                <a16:creationId xmlns:a16="http://schemas.microsoft.com/office/drawing/2014/main" id="{C4B3AC73-DF43-4BD5-B23D-BC20DEFC6226}"/>
              </a:ext>
            </a:extLst>
          </p:cNvPr>
          <p:cNvCxnSpPr/>
          <p:nvPr/>
        </p:nvCxnSpPr>
        <p:spPr>
          <a:xfrm>
            <a:off x="5128538" y="3996099"/>
            <a:ext cx="1296144" cy="0"/>
          </a:xfrm>
          <a:prstGeom prst="line">
            <a:avLst/>
          </a:prstGeom>
          <a:ln w="25400">
            <a:solidFill>
              <a:schemeClr val="accent3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6">
            <a:extLst>
              <a:ext uri="{FF2B5EF4-FFF2-40B4-BE49-F238E27FC236}">
                <a16:creationId xmlns:a16="http://schemas.microsoft.com/office/drawing/2014/main" id="{A47B41F9-5749-4FE7-AFAE-5DAE7D60B422}"/>
              </a:ext>
            </a:extLst>
          </p:cNvPr>
          <p:cNvCxnSpPr/>
          <p:nvPr/>
        </p:nvCxnSpPr>
        <p:spPr>
          <a:xfrm>
            <a:off x="5416570" y="4837660"/>
            <a:ext cx="1008112" cy="0"/>
          </a:xfrm>
          <a:prstGeom prst="line">
            <a:avLst/>
          </a:prstGeom>
          <a:ln w="25400">
            <a:solidFill>
              <a:schemeClr val="accent4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7">
            <a:extLst>
              <a:ext uri="{FF2B5EF4-FFF2-40B4-BE49-F238E27FC236}">
                <a16:creationId xmlns:a16="http://schemas.microsoft.com/office/drawing/2014/main" id="{DC95D60B-0F79-489F-9E80-7F6A75DAE1F0}"/>
              </a:ext>
            </a:extLst>
          </p:cNvPr>
          <p:cNvCxnSpPr/>
          <p:nvPr/>
        </p:nvCxnSpPr>
        <p:spPr>
          <a:xfrm>
            <a:off x="5776610" y="5679223"/>
            <a:ext cx="648072" cy="0"/>
          </a:xfrm>
          <a:prstGeom prst="line">
            <a:avLst/>
          </a:prstGeom>
          <a:ln w="25400">
            <a:solidFill>
              <a:schemeClr val="accent5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19">
            <a:extLst>
              <a:ext uri="{FF2B5EF4-FFF2-40B4-BE49-F238E27FC236}">
                <a16:creationId xmlns:a16="http://schemas.microsoft.com/office/drawing/2014/main" id="{5F4BB97C-D878-4BE8-9F67-84EE855F2D14}"/>
              </a:ext>
            </a:extLst>
          </p:cNvPr>
          <p:cNvGrpSpPr/>
          <p:nvPr/>
        </p:nvGrpSpPr>
        <p:grpSpPr>
          <a:xfrm>
            <a:off x="6713254" y="2812510"/>
            <a:ext cx="4671617" cy="904116"/>
            <a:chOff x="395534" y="3737445"/>
            <a:chExt cx="3972999" cy="904116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558709B-851B-4756-B311-C24AA99DE093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Second Stage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A395024-C008-44F6-A1EC-D03B948F621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Site Investigation  - Premarketing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Site Identification – Confirmation with Eskom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Follow up on Status of NPR and MOU</a:t>
              </a:r>
            </a:p>
          </p:txBody>
        </p:sp>
      </p:grpSp>
      <p:grpSp>
        <p:nvGrpSpPr>
          <p:cNvPr id="221" name="Group 22">
            <a:extLst>
              <a:ext uri="{FF2B5EF4-FFF2-40B4-BE49-F238E27FC236}">
                <a16:creationId xmlns:a16="http://schemas.microsoft.com/office/drawing/2014/main" id="{E4B16D30-FA6D-44C7-B5E4-F5A3BC88FBBD}"/>
              </a:ext>
            </a:extLst>
          </p:cNvPr>
          <p:cNvGrpSpPr/>
          <p:nvPr/>
        </p:nvGrpSpPr>
        <p:grpSpPr>
          <a:xfrm>
            <a:off x="6739421" y="3636376"/>
            <a:ext cx="4948997" cy="904116"/>
            <a:chOff x="395534" y="3737445"/>
            <a:chExt cx="4208898" cy="904116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6A090B6-635B-4106-8A6A-83583FCAA533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Third Stage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4492D35-2400-400C-9AAD-82A9B82E64C7}"/>
                </a:ext>
              </a:extLst>
            </p:cNvPr>
            <p:cNvSpPr txBox="1"/>
            <p:nvPr/>
          </p:nvSpPr>
          <p:spPr>
            <a:xfrm>
              <a:off x="395536" y="3995230"/>
              <a:ext cx="4208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 Stakeholders, get comment sheet, Stakeholder Signature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DRT presentation booking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Survey</a:t>
              </a:r>
            </a:p>
          </p:txBody>
        </p:sp>
      </p:grpSp>
      <p:grpSp>
        <p:nvGrpSpPr>
          <p:cNvPr id="224" name="Group 25">
            <a:extLst>
              <a:ext uri="{FF2B5EF4-FFF2-40B4-BE49-F238E27FC236}">
                <a16:creationId xmlns:a16="http://schemas.microsoft.com/office/drawing/2014/main" id="{0246A99F-1A2E-4EDA-8D8A-987F0F32F9B8}"/>
              </a:ext>
            </a:extLst>
          </p:cNvPr>
          <p:cNvGrpSpPr/>
          <p:nvPr/>
        </p:nvGrpSpPr>
        <p:grpSpPr>
          <a:xfrm>
            <a:off x="6739421" y="4477938"/>
            <a:ext cx="4671617" cy="904116"/>
            <a:chOff x="395534" y="3737445"/>
            <a:chExt cx="3972999" cy="904116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23987B1-DAA8-484B-8C5B-4E0446E45FB7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Forth Stage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60EEE3B-2033-498B-9A07-1D6282054C3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Design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Tender Process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Issue of Intention to award</a:t>
              </a:r>
            </a:p>
          </p:txBody>
        </p:sp>
      </p:grpSp>
      <p:grpSp>
        <p:nvGrpSpPr>
          <p:cNvPr id="227" name="Group 28">
            <a:extLst>
              <a:ext uri="{FF2B5EF4-FFF2-40B4-BE49-F238E27FC236}">
                <a16:creationId xmlns:a16="http://schemas.microsoft.com/office/drawing/2014/main" id="{D09DA53A-22D9-4235-98FA-A11CD9800824}"/>
              </a:ext>
            </a:extLst>
          </p:cNvPr>
          <p:cNvGrpSpPr/>
          <p:nvPr/>
        </p:nvGrpSpPr>
        <p:grpSpPr>
          <a:xfrm>
            <a:off x="6739421" y="5319498"/>
            <a:ext cx="4671617" cy="904116"/>
            <a:chOff x="395534" y="3737445"/>
            <a:chExt cx="3972999" cy="904116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8671463-18FE-4DAE-A68B-F6589CB9EB33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Fifth Stage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6ADF85E-3764-4C26-9A69-689E0CBA115C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Construction work 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ENS process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Outages</a:t>
              </a:r>
            </a:p>
          </p:txBody>
        </p:sp>
      </p:grpSp>
      <p:grpSp>
        <p:nvGrpSpPr>
          <p:cNvPr id="230" name="Group 33">
            <a:extLst>
              <a:ext uri="{FF2B5EF4-FFF2-40B4-BE49-F238E27FC236}">
                <a16:creationId xmlns:a16="http://schemas.microsoft.com/office/drawing/2014/main" id="{9B54EFEC-5DA4-4339-A965-1FA9A8C695FC}"/>
              </a:ext>
            </a:extLst>
          </p:cNvPr>
          <p:cNvGrpSpPr/>
          <p:nvPr/>
        </p:nvGrpSpPr>
        <p:grpSpPr>
          <a:xfrm>
            <a:off x="6739421" y="1953252"/>
            <a:ext cx="4671617" cy="904116"/>
            <a:chOff x="395534" y="3737445"/>
            <a:chExt cx="3972999" cy="904116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F01AB2E-FB4F-4D9A-BB1A-FA984BA4C66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First Stage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2807FB85-79D0-4789-A8D5-283689E9D37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Appointment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Write to TD and PMU to arrange kick off meeting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to meet people to work with from the client</a:t>
              </a: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A17D-8560-4EB7-B032-1297980F27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 err="1"/>
              <a:t>Izingodla</a:t>
            </a:r>
            <a:r>
              <a:rPr lang="en-ZA" dirty="0"/>
              <a:t> Engineering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11197</TotalTime>
  <Words>97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IDA Hierarchical Task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Lindokuhle Ncanana</cp:lastModifiedBy>
  <cp:revision>18</cp:revision>
  <dcterms:created xsi:type="dcterms:W3CDTF">2018-02-18T19:39:47Z</dcterms:created>
  <dcterms:modified xsi:type="dcterms:W3CDTF">2020-11-27T13:23:43Z</dcterms:modified>
</cp:coreProperties>
</file>