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0"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pt-BR"/>
              <a:t>Clique para editar o título Mestre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5/31/2020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‹nº›</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5/31/2020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5/31/2020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5/31/2020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pt-BR"/>
              <a:t>Clique para editar o título Mestre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3E5059C3-6A89-4494-99FF-5A4D6FFD50EB}" type="datetimeFigureOut">
              <a:rPr lang="en-US" dirty="0"/>
              <a:t>5/31/2020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5/31/2020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2609285" y="2851331"/>
            <a:ext cx="3893623" cy="307143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666635" y="2851331"/>
            <a:ext cx="3899798" cy="307143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5/31/2020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5/31/2020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5/31/2020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pt-BR"/>
              <a:t>Clique para editar o título Mestre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37D525BB-DA17-4BA0-B3C8-3AC3ABC827E6}" type="datetimeFigureOut">
              <a:rPr lang="en-US" dirty="0"/>
              <a:t>5/31/2020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16C4C9A-3960-41CF-A4E9-2A8FB932454B}" type="datetimeFigureOut">
              <a:rPr lang="en-US" dirty="0"/>
              <a:t>5/31/2020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5/31/2020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‹nº›</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A6220-1FFB-4BFA-B021-E241CB707F5B}"/>
              </a:ext>
            </a:extLst>
          </p:cNvPr>
          <p:cNvSpPr>
            <a:spLocks noGrp="1"/>
          </p:cNvSpPr>
          <p:nvPr>
            <p:ph type="ctrTitle"/>
          </p:nvPr>
        </p:nvSpPr>
        <p:spPr/>
        <p:txBody>
          <a:bodyPr>
            <a:normAutofit fontScale="90000"/>
          </a:bodyPr>
          <a:lstStyle/>
          <a:p>
            <a:r>
              <a:rPr lang="pt-BR" dirty="0"/>
              <a:t>Projeto integrador e a comunidade</a:t>
            </a:r>
          </a:p>
        </p:txBody>
      </p:sp>
      <p:sp>
        <p:nvSpPr>
          <p:cNvPr id="3" name="Subtítulo 2">
            <a:extLst>
              <a:ext uri="{FF2B5EF4-FFF2-40B4-BE49-F238E27FC236}">
                <a16:creationId xmlns:a16="http://schemas.microsoft.com/office/drawing/2014/main" id="{CDDB3507-29E0-4BD8-A940-BF513172289B}"/>
              </a:ext>
            </a:extLst>
          </p:cNvPr>
          <p:cNvSpPr>
            <a:spLocks noGrp="1"/>
          </p:cNvSpPr>
          <p:nvPr>
            <p:ph type="subTitle" idx="1"/>
          </p:nvPr>
        </p:nvSpPr>
        <p:spPr/>
        <p:txBody>
          <a:bodyPr/>
          <a:lstStyle/>
          <a:p>
            <a:r>
              <a:rPr lang="pt-BR" dirty="0"/>
              <a:t>Sistema de ajuda devido ao COVID-19</a:t>
            </a:r>
          </a:p>
        </p:txBody>
      </p:sp>
    </p:spTree>
    <p:extLst>
      <p:ext uri="{BB962C8B-B14F-4D97-AF65-F5344CB8AC3E}">
        <p14:creationId xmlns:p14="http://schemas.microsoft.com/office/powerpoint/2010/main" val="3908032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930578-F71A-46B6-8975-C9E2648ED312}"/>
              </a:ext>
            </a:extLst>
          </p:cNvPr>
          <p:cNvSpPr>
            <a:spLocks noGrp="1"/>
          </p:cNvSpPr>
          <p:nvPr>
            <p:ph type="title"/>
          </p:nvPr>
        </p:nvSpPr>
        <p:spPr/>
        <p:txBody>
          <a:bodyPr/>
          <a:lstStyle/>
          <a:p>
            <a:r>
              <a:rPr lang="pt-BR" dirty="0"/>
              <a:t>Alunos:</a:t>
            </a:r>
          </a:p>
        </p:txBody>
      </p:sp>
      <p:sp>
        <p:nvSpPr>
          <p:cNvPr id="3" name="Espaço Reservado para Conteúdo 2">
            <a:extLst>
              <a:ext uri="{FF2B5EF4-FFF2-40B4-BE49-F238E27FC236}">
                <a16:creationId xmlns:a16="http://schemas.microsoft.com/office/drawing/2014/main" id="{36339B19-F068-4536-9B1F-9D9E50CE5CDE}"/>
              </a:ext>
            </a:extLst>
          </p:cNvPr>
          <p:cNvSpPr>
            <a:spLocks noGrp="1"/>
          </p:cNvSpPr>
          <p:nvPr>
            <p:ph idx="1"/>
          </p:nvPr>
        </p:nvSpPr>
        <p:spPr/>
        <p:txBody>
          <a:bodyPr/>
          <a:lstStyle/>
          <a:p>
            <a:r>
              <a:rPr lang="pt-BR" dirty="0"/>
              <a:t>Jhonatan Silva da Costa – 1201900025</a:t>
            </a:r>
          </a:p>
          <a:p>
            <a:r>
              <a:rPr lang="pt-BR" dirty="0"/>
              <a:t>Douglas Batista de Souza Junior – 1201900167</a:t>
            </a:r>
          </a:p>
          <a:p>
            <a:r>
              <a:rPr lang="pt-BR" dirty="0"/>
              <a:t>Lindomar </a:t>
            </a:r>
            <a:r>
              <a:rPr lang="pt-BR" dirty="0" err="1"/>
              <a:t>Bassetti</a:t>
            </a:r>
            <a:r>
              <a:rPr lang="pt-BR" dirty="0"/>
              <a:t> do Nascimento – 1201900046</a:t>
            </a:r>
          </a:p>
          <a:p>
            <a:r>
              <a:rPr lang="pt-BR" dirty="0"/>
              <a:t>Mayara </a:t>
            </a:r>
            <a:r>
              <a:rPr lang="pt-BR" dirty="0" err="1"/>
              <a:t>Hudik</a:t>
            </a:r>
            <a:r>
              <a:rPr lang="pt-BR" dirty="0"/>
              <a:t> </a:t>
            </a:r>
            <a:r>
              <a:rPr lang="pt-BR" dirty="0" err="1"/>
              <a:t>Dorada</a:t>
            </a:r>
            <a:r>
              <a:rPr lang="pt-BR" dirty="0"/>
              <a:t> - 1201900082</a:t>
            </a:r>
          </a:p>
        </p:txBody>
      </p:sp>
    </p:spTree>
    <p:extLst>
      <p:ext uri="{BB962C8B-B14F-4D97-AF65-F5344CB8AC3E}">
        <p14:creationId xmlns:p14="http://schemas.microsoft.com/office/powerpoint/2010/main" val="930515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906C2-63B6-4266-AC20-A92136B5A75F}"/>
              </a:ext>
            </a:extLst>
          </p:cNvPr>
          <p:cNvSpPr>
            <a:spLocks noGrp="1"/>
          </p:cNvSpPr>
          <p:nvPr>
            <p:ph type="title"/>
          </p:nvPr>
        </p:nvSpPr>
        <p:spPr/>
        <p:txBody>
          <a:bodyPr/>
          <a:lstStyle/>
          <a:p>
            <a:r>
              <a:rPr lang="pt-BR" dirty="0"/>
              <a:t>Apresentação do tema</a:t>
            </a:r>
          </a:p>
        </p:txBody>
      </p:sp>
      <p:sp>
        <p:nvSpPr>
          <p:cNvPr id="3" name="Espaço Reservado para Conteúdo 2">
            <a:extLst>
              <a:ext uri="{FF2B5EF4-FFF2-40B4-BE49-F238E27FC236}">
                <a16:creationId xmlns:a16="http://schemas.microsoft.com/office/drawing/2014/main" id="{B94B5361-3A6E-4098-AB82-FDF4B652848C}"/>
              </a:ext>
            </a:extLst>
          </p:cNvPr>
          <p:cNvSpPr>
            <a:spLocks noGrp="1"/>
          </p:cNvSpPr>
          <p:nvPr>
            <p:ph idx="1"/>
          </p:nvPr>
        </p:nvSpPr>
        <p:spPr/>
        <p:txBody>
          <a:bodyPr/>
          <a:lstStyle/>
          <a:p>
            <a:r>
              <a:rPr lang="pt-BR" dirty="0"/>
              <a:t>Sistema de tarefas para a comunidade</a:t>
            </a:r>
          </a:p>
        </p:txBody>
      </p:sp>
    </p:spTree>
    <p:extLst>
      <p:ext uri="{BB962C8B-B14F-4D97-AF65-F5344CB8AC3E}">
        <p14:creationId xmlns:p14="http://schemas.microsoft.com/office/powerpoint/2010/main" val="388806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D1C91C-78EC-4839-A7D0-970C7F25B3D5}"/>
              </a:ext>
            </a:extLst>
          </p:cNvPr>
          <p:cNvSpPr>
            <a:spLocks noGrp="1"/>
          </p:cNvSpPr>
          <p:nvPr>
            <p:ph type="title"/>
          </p:nvPr>
        </p:nvSpPr>
        <p:spPr/>
        <p:txBody>
          <a:bodyPr/>
          <a:lstStyle/>
          <a:p>
            <a:r>
              <a:rPr lang="pt-BR" dirty="0"/>
              <a:t>Surgimento da ideia:</a:t>
            </a:r>
          </a:p>
        </p:txBody>
      </p:sp>
      <p:sp>
        <p:nvSpPr>
          <p:cNvPr id="3" name="Espaço Reservado para Conteúdo 2">
            <a:extLst>
              <a:ext uri="{FF2B5EF4-FFF2-40B4-BE49-F238E27FC236}">
                <a16:creationId xmlns:a16="http://schemas.microsoft.com/office/drawing/2014/main" id="{594AAB1A-4E95-4598-B6D8-4D3D8CA74385}"/>
              </a:ext>
            </a:extLst>
          </p:cNvPr>
          <p:cNvSpPr>
            <a:spLocks noGrp="1"/>
          </p:cNvSpPr>
          <p:nvPr>
            <p:ph idx="1"/>
          </p:nvPr>
        </p:nvSpPr>
        <p:spPr/>
        <p:txBody>
          <a:bodyPr/>
          <a:lstStyle/>
          <a:p>
            <a:r>
              <a:rPr lang="pt-BR" dirty="0"/>
              <a:t>Com a chegada dessa epidemia chamada COVID-19, muitas pessoas e instituições necessitam de ajuda, tais como, doações, transporte e etc. Com isso estamos propondo desenvolver um sistema de tarefas onde tentaremos resolver esse impasse.</a:t>
            </a:r>
          </a:p>
          <a:p>
            <a:endParaRPr lang="pt-BR" dirty="0"/>
          </a:p>
        </p:txBody>
      </p:sp>
    </p:spTree>
    <p:extLst>
      <p:ext uri="{BB962C8B-B14F-4D97-AF65-F5344CB8AC3E}">
        <p14:creationId xmlns:p14="http://schemas.microsoft.com/office/powerpoint/2010/main" val="1354407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EE9A66-02FC-4A9C-A4A1-F72D44E51288}"/>
              </a:ext>
            </a:extLst>
          </p:cNvPr>
          <p:cNvSpPr>
            <a:spLocks noGrp="1"/>
          </p:cNvSpPr>
          <p:nvPr>
            <p:ph type="title"/>
          </p:nvPr>
        </p:nvSpPr>
        <p:spPr/>
        <p:txBody>
          <a:bodyPr/>
          <a:lstStyle/>
          <a:p>
            <a:r>
              <a:rPr lang="pt-BR" dirty="0"/>
              <a:t>Como irá funcionar?</a:t>
            </a:r>
          </a:p>
        </p:txBody>
      </p:sp>
      <p:sp>
        <p:nvSpPr>
          <p:cNvPr id="3" name="Espaço Reservado para Conteúdo 2">
            <a:extLst>
              <a:ext uri="{FF2B5EF4-FFF2-40B4-BE49-F238E27FC236}">
                <a16:creationId xmlns:a16="http://schemas.microsoft.com/office/drawing/2014/main" id="{D747F992-89C6-4180-925D-6FA8CE5FE9AE}"/>
              </a:ext>
            </a:extLst>
          </p:cNvPr>
          <p:cNvSpPr>
            <a:spLocks noGrp="1"/>
          </p:cNvSpPr>
          <p:nvPr>
            <p:ph idx="1"/>
          </p:nvPr>
        </p:nvSpPr>
        <p:spPr/>
        <p:txBody>
          <a:bodyPr/>
          <a:lstStyle/>
          <a:p>
            <a:r>
              <a:rPr lang="pt-BR" dirty="0"/>
              <a:t>No nosso sistema qualquer pessoa pode se cadastrar, como pessoa física ou jurídica, onde terá a possibilidade de solicitar uma tarefa, ou seja, será possível solicitar doações ou pedir algum tipo de ajuda, essa tarefa será aberta ao público onde qualquer pessoa pode pesquisar como pode ajudar o próximo, dando a opção de entrar em contato com a pessoa ou empresa que solicitou a ajuda e assim ajudando a mesma.</a:t>
            </a:r>
          </a:p>
          <a:p>
            <a:endParaRPr lang="pt-BR" dirty="0"/>
          </a:p>
        </p:txBody>
      </p:sp>
    </p:spTree>
    <p:extLst>
      <p:ext uri="{BB962C8B-B14F-4D97-AF65-F5344CB8AC3E}">
        <p14:creationId xmlns:p14="http://schemas.microsoft.com/office/powerpoint/2010/main" val="1737713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9D2391-9562-4797-B64A-2E797E2E8F2F}"/>
              </a:ext>
            </a:extLst>
          </p:cNvPr>
          <p:cNvSpPr>
            <a:spLocks noGrp="1"/>
          </p:cNvSpPr>
          <p:nvPr>
            <p:ph type="title"/>
          </p:nvPr>
        </p:nvSpPr>
        <p:spPr/>
        <p:txBody>
          <a:bodyPr/>
          <a:lstStyle/>
          <a:p>
            <a:r>
              <a:rPr lang="pt-BR" dirty="0"/>
              <a:t>Solução do problema:</a:t>
            </a:r>
          </a:p>
        </p:txBody>
      </p:sp>
      <p:sp>
        <p:nvSpPr>
          <p:cNvPr id="3" name="Espaço Reservado para Conteúdo 2">
            <a:extLst>
              <a:ext uri="{FF2B5EF4-FFF2-40B4-BE49-F238E27FC236}">
                <a16:creationId xmlns:a16="http://schemas.microsoft.com/office/drawing/2014/main" id="{61D4612F-151C-459D-BB72-A874291CFBC9}"/>
              </a:ext>
            </a:extLst>
          </p:cNvPr>
          <p:cNvSpPr>
            <a:spLocks noGrp="1"/>
          </p:cNvSpPr>
          <p:nvPr>
            <p:ph idx="1"/>
          </p:nvPr>
        </p:nvSpPr>
        <p:spPr/>
        <p:txBody>
          <a:bodyPr/>
          <a:lstStyle/>
          <a:p>
            <a:r>
              <a:rPr lang="pt-BR" dirty="0"/>
              <a:t>Nosso sistema trará uma solução para muitos problemas que instituições e pessoas enfrentam que é a necessidade de ajuda, muitas casas de repouso e hospitais precisam de doações, várias pessoas precisam de cesta básica ou transporte para se locomover para hospitais e etc. Esse problema está crescendo muito tornando necessário uma solução para resolver o impasse.</a:t>
            </a:r>
          </a:p>
          <a:p>
            <a:endParaRPr lang="pt-BR" dirty="0"/>
          </a:p>
        </p:txBody>
      </p:sp>
    </p:spTree>
    <p:extLst>
      <p:ext uri="{BB962C8B-B14F-4D97-AF65-F5344CB8AC3E}">
        <p14:creationId xmlns:p14="http://schemas.microsoft.com/office/powerpoint/2010/main" val="3442346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28FA2F-BD9C-47E9-9FA8-D0C7E3D7C96A}"/>
              </a:ext>
            </a:extLst>
          </p:cNvPr>
          <p:cNvSpPr>
            <a:spLocks noGrp="1"/>
          </p:cNvSpPr>
          <p:nvPr>
            <p:ph type="title"/>
          </p:nvPr>
        </p:nvSpPr>
        <p:spPr/>
        <p:txBody>
          <a:bodyPr/>
          <a:lstStyle/>
          <a:p>
            <a:r>
              <a:rPr lang="pt-BR" dirty="0"/>
              <a:t>Objetivo do sistema:</a:t>
            </a:r>
          </a:p>
        </p:txBody>
      </p:sp>
      <p:sp>
        <p:nvSpPr>
          <p:cNvPr id="3" name="Espaço Reservado para Conteúdo 2">
            <a:extLst>
              <a:ext uri="{FF2B5EF4-FFF2-40B4-BE49-F238E27FC236}">
                <a16:creationId xmlns:a16="http://schemas.microsoft.com/office/drawing/2014/main" id="{A6735072-0319-4DB7-B457-85E3C4146257}"/>
              </a:ext>
            </a:extLst>
          </p:cNvPr>
          <p:cNvSpPr>
            <a:spLocks noGrp="1"/>
          </p:cNvSpPr>
          <p:nvPr>
            <p:ph idx="1"/>
          </p:nvPr>
        </p:nvSpPr>
        <p:spPr/>
        <p:txBody>
          <a:bodyPr/>
          <a:lstStyle/>
          <a:p>
            <a:r>
              <a:rPr lang="pt-BR" dirty="0"/>
              <a:t>O intuito do sistema é unificar a comunidade por meio de solidariedade e ajudar o próximo, pois em momentos como esse que estamos passando é o momento que mais tem pessoas precisando de ajuda, o sistema evidenciará isso para o público e ajudará quem está precisando.</a:t>
            </a:r>
          </a:p>
          <a:p>
            <a:pPr marL="0" indent="0">
              <a:buNone/>
            </a:pPr>
            <a:endParaRPr lang="pt-BR" dirty="0"/>
          </a:p>
        </p:txBody>
      </p:sp>
    </p:spTree>
    <p:extLst>
      <p:ext uri="{BB962C8B-B14F-4D97-AF65-F5344CB8AC3E}">
        <p14:creationId xmlns:p14="http://schemas.microsoft.com/office/powerpoint/2010/main" val="742218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83F1B3-5E49-4396-97B5-5F38AF767DA1}"/>
              </a:ext>
            </a:extLst>
          </p:cNvPr>
          <p:cNvSpPr>
            <a:spLocks noGrp="1"/>
          </p:cNvSpPr>
          <p:nvPr>
            <p:ph type="title"/>
          </p:nvPr>
        </p:nvSpPr>
        <p:spPr/>
        <p:txBody>
          <a:bodyPr/>
          <a:lstStyle/>
          <a:p>
            <a:r>
              <a:rPr lang="pt-BR" dirty="0"/>
              <a:t>Funcionalidade adicional do sistema:</a:t>
            </a:r>
          </a:p>
        </p:txBody>
      </p:sp>
      <p:sp>
        <p:nvSpPr>
          <p:cNvPr id="3" name="Espaço Reservado para Conteúdo 2">
            <a:extLst>
              <a:ext uri="{FF2B5EF4-FFF2-40B4-BE49-F238E27FC236}">
                <a16:creationId xmlns:a16="http://schemas.microsoft.com/office/drawing/2014/main" id="{B951D429-5463-47CF-B45D-5D600D779B61}"/>
              </a:ext>
            </a:extLst>
          </p:cNvPr>
          <p:cNvSpPr>
            <a:spLocks noGrp="1"/>
          </p:cNvSpPr>
          <p:nvPr>
            <p:ph idx="1"/>
          </p:nvPr>
        </p:nvSpPr>
        <p:spPr/>
        <p:txBody>
          <a:bodyPr/>
          <a:lstStyle/>
          <a:p>
            <a:r>
              <a:rPr lang="pt-BR" dirty="0"/>
              <a:t>Será incluso no programa principal um sistema de relatórios, também público, que mostrará em gráficos quantas pessoas o sistema está ajudando ao longo dos meses.</a:t>
            </a:r>
          </a:p>
          <a:p>
            <a:pPr marL="0" indent="0">
              <a:buNone/>
            </a:pPr>
            <a:endParaRPr lang="pt-BR" dirty="0"/>
          </a:p>
        </p:txBody>
      </p:sp>
    </p:spTree>
    <p:extLst>
      <p:ext uri="{BB962C8B-B14F-4D97-AF65-F5344CB8AC3E}">
        <p14:creationId xmlns:p14="http://schemas.microsoft.com/office/powerpoint/2010/main" val="2572092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09846E-A044-43DD-9115-16B7D336AD81}"/>
              </a:ext>
            </a:extLst>
          </p:cNvPr>
          <p:cNvSpPr>
            <a:spLocks noGrp="1"/>
          </p:cNvSpPr>
          <p:nvPr>
            <p:ph type="title"/>
          </p:nvPr>
        </p:nvSpPr>
        <p:spPr>
          <a:xfrm>
            <a:off x="1865188" y="3115028"/>
            <a:ext cx="7958331" cy="1077229"/>
          </a:xfrm>
        </p:spPr>
        <p:txBody>
          <a:bodyPr/>
          <a:lstStyle/>
          <a:p>
            <a:pPr algn="ctr"/>
            <a:r>
              <a:rPr lang="pt-BR" dirty="0"/>
              <a:t>OBRIGADO!</a:t>
            </a:r>
          </a:p>
        </p:txBody>
      </p:sp>
    </p:spTree>
    <p:extLst>
      <p:ext uri="{BB962C8B-B14F-4D97-AF65-F5344CB8AC3E}">
        <p14:creationId xmlns:p14="http://schemas.microsoft.com/office/powerpoint/2010/main" val="27167014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{281761AE-AFD0-4C64-8B7E-831CE273F85A}tf16401375</Template>
  <TotalTime>10</TotalTime>
  <Words>323</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9</vt:i4>
      </vt:variant>
    </vt:vector>
  </HeadingPairs>
  <TitlesOfParts>
    <vt:vector size="14" baseType="lpstr">
      <vt:lpstr>Arial</vt:lpstr>
      <vt:lpstr>MS Shell Dlg 2</vt:lpstr>
      <vt:lpstr>Wingdings</vt:lpstr>
      <vt:lpstr>Wingdings 3</vt:lpstr>
      <vt:lpstr>Madison</vt:lpstr>
      <vt:lpstr>Projeto integrador e a comunidade</vt:lpstr>
      <vt:lpstr>Alunos:</vt:lpstr>
      <vt:lpstr>Apresentação do tema</vt:lpstr>
      <vt:lpstr>Surgimento da ideia:</vt:lpstr>
      <vt:lpstr>Como irá funcionar?</vt:lpstr>
      <vt:lpstr>Solução do problema:</vt:lpstr>
      <vt:lpstr>Objetivo do sistema:</vt:lpstr>
      <vt:lpstr>Funcionalidade adicional do sistema:</vt:lpstr>
      <vt:lpstr>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integrador e a comunidade</dc:title>
  <dc:creator>Jhonatan costa</dc:creator>
  <cp:lastModifiedBy>Jhonatan costa</cp:lastModifiedBy>
  <cp:revision>4</cp:revision>
  <dcterms:created xsi:type="dcterms:W3CDTF">2020-05-31T16:51:16Z</dcterms:created>
  <dcterms:modified xsi:type="dcterms:W3CDTF">2020-05-31T17:01:33Z</dcterms:modified>
</cp:coreProperties>
</file>