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48" y="-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0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9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55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78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14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17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91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12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4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71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60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BD183-3D04-4611-AEF6-5384B5B85F0E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75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C8D2-1F7F-4BC8-947F-454A74E21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BA8EB-AECB-40A3-B6AC-E1EC1073F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10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A1C26-08EB-4814-B74C-C5EC98D89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42" y="431237"/>
            <a:ext cx="6754646" cy="278682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5EDA1F-1541-4126-934C-CA43CF471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466087"/>
              </p:ext>
            </p:extLst>
          </p:nvPr>
        </p:nvGraphicFramePr>
        <p:xfrm>
          <a:off x="255070" y="3721288"/>
          <a:ext cx="2076544" cy="888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UserProfile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861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6A7B9B-F972-4130-9A6E-F0FECA868C7C}"/>
              </a:ext>
            </a:extLst>
          </p:cNvPr>
          <p:cNvSpPr txBox="1"/>
          <p:nvPr/>
        </p:nvSpPr>
        <p:spPr>
          <a:xfrm>
            <a:off x="222873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UserProfile</a:t>
            </a:r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74C660-078B-4C7C-B965-C2A6A39D9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4731"/>
              </p:ext>
            </p:extLst>
          </p:nvPr>
        </p:nvGraphicFramePr>
        <p:xfrm>
          <a:off x="2446392" y="3721288"/>
          <a:ext cx="2076544" cy="296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 err="1"/>
                        <a:t>DateTime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DateTime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861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(1028)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194231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108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 err="1"/>
                        <a:t>LocationInfo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221623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46273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36111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Interested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UserProfile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310725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UserProfile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9120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66B9BC0-F8FD-4833-9D3F-2A02098DD164}"/>
              </a:ext>
            </a:extLst>
          </p:cNvPr>
          <p:cNvSpPr txBox="1"/>
          <p:nvPr/>
        </p:nvSpPr>
        <p:spPr>
          <a:xfrm>
            <a:off x="2433071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B0247E3-668D-4504-8785-282ACBA05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797044"/>
              </p:ext>
            </p:extLst>
          </p:nvPr>
        </p:nvGraphicFramePr>
        <p:xfrm>
          <a:off x="4637714" y="3721288"/>
          <a:ext cx="2076544" cy="118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861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19423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F587116-4EFF-4E65-9E1D-22072E7889F3}"/>
              </a:ext>
            </a:extLst>
          </p:cNvPr>
          <p:cNvSpPr txBox="1"/>
          <p:nvPr/>
        </p:nvSpPr>
        <p:spPr>
          <a:xfrm>
            <a:off x="4605517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Category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E01E2E6-17CC-420F-867C-5C529B240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699351"/>
              </p:ext>
            </p:extLst>
          </p:nvPr>
        </p:nvGraphicFramePr>
        <p:xfrm>
          <a:off x="6829036" y="3721288"/>
          <a:ext cx="2076544" cy="118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861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19423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587D61C-CB7D-4F06-973B-B7543E5097A3}"/>
              </a:ext>
            </a:extLst>
          </p:cNvPr>
          <p:cNvSpPr txBox="1"/>
          <p:nvPr/>
        </p:nvSpPr>
        <p:spPr>
          <a:xfrm>
            <a:off x="6796839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292862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662F82-C105-47CA-BBCC-20CA84F2D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6" y="0"/>
            <a:ext cx="8989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F5A045FD-FD3F-46B7-85AA-49D46BE52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0" y="0"/>
            <a:ext cx="9050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3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97BBE5F-578C-453C-8DF5-B1B3C6173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" y="0"/>
            <a:ext cx="90611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1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837541FB-7216-46FF-BBD2-33A728895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" y="0"/>
            <a:ext cx="9008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7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56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Niklas Lindorfer</dc:creator>
  <cp:lastModifiedBy>Niklas Lindorfer</cp:lastModifiedBy>
  <cp:revision>4</cp:revision>
  <dcterms:created xsi:type="dcterms:W3CDTF">2018-02-20T12:24:35Z</dcterms:created>
  <dcterms:modified xsi:type="dcterms:W3CDTF">2018-02-20T12:41:51Z</dcterms:modified>
</cp:coreProperties>
</file>