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66087"/>
              </p:ext>
            </p:extLst>
          </p:nvPr>
        </p:nvGraphicFramePr>
        <p:xfrm>
          <a:off x="255070" y="3721288"/>
          <a:ext cx="2076544" cy="888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1341E8-1F2C-4267-A771-6AC9338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251090"/>
            <a:ext cx="6994102" cy="28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662F82-C105-47CA-BBCC-20CA84F2D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" y="0"/>
            <a:ext cx="898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5A045FD-FD3F-46B7-85AA-49D46BE5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" y="0"/>
            <a:ext cx="9050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7BBE5F-578C-453C-8DF5-B1B3C6173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" y="0"/>
            <a:ext cx="906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837541FB-7216-46FF-BBD2-33A72889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" y="0"/>
            <a:ext cx="900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Niklas Lindorfer</cp:lastModifiedBy>
  <cp:revision>5</cp:revision>
  <dcterms:created xsi:type="dcterms:W3CDTF">2018-02-20T12:24:35Z</dcterms:created>
  <dcterms:modified xsi:type="dcterms:W3CDTF">2018-02-20T18:14:49Z</dcterms:modified>
</cp:coreProperties>
</file>