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B99D6C-959A-444C-BBCF-791F9F3C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0"/>
            <a:ext cx="904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Niklas Lindorfer</cp:lastModifiedBy>
  <cp:revision>7</cp:revision>
  <dcterms:created xsi:type="dcterms:W3CDTF">2018-02-20T12:24:35Z</dcterms:created>
  <dcterms:modified xsi:type="dcterms:W3CDTF">2018-02-22T15:36:19Z</dcterms:modified>
</cp:coreProperties>
</file>