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71" r:id="rId10"/>
    <p:sldId id="258" r:id="rId11"/>
    <p:sldId id="259" r:id="rId12"/>
    <p:sldId id="260" r:id="rId13"/>
    <p:sldId id="261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WHAT’S ON DOT COM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DESIGN SPECIFICATION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 txBox="1">
            <a:spLocks/>
          </p:cNvSpPr>
          <p:nvPr/>
        </p:nvSpPr>
        <p:spPr>
          <a:xfrm>
            <a:off x="501315" y="406400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/>
              <a:t>Iain Christie - 2199288C</a:t>
            </a:r>
          </a:p>
          <a:p>
            <a:r>
              <a:rPr lang="en-GB" sz="2000" dirty="0" smtClean="0"/>
              <a:t>Sam George - 2261522G</a:t>
            </a:r>
          </a:p>
          <a:p>
            <a:r>
              <a:rPr lang="en-GB" sz="2000" dirty="0" smtClean="0"/>
              <a:t>Max </a:t>
            </a:r>
            <a:r>
              <a:rPr lang="en-GB" sz="2000" dirty="0" err="1" smtClean="0"/>
              <a:t>Kolle</a:t>
            </a:r>
            <a:r>
              <a:rPr lang="en-GB" sz="2000" dirty="0" smtClean="0"/>
              <a:t> - 2247156K</a:t>
            </a:r>
          </a:p>
          <a:p>
            <a:r>
              <a:rPr lang="en-GB" sz="2000" dirty="0" err="1" smtClean="0"/>
              <a:t>Niklas</a:t>
            </a:r>
            <a:r>
              <a:rPr lang="en-GB" sz="2000" dirty="0" smtClean="0"/>
              <a:t> </a:t>
            </a:r>
            <a:r>
              <a:rPr lang="en-GB" sz="2000" dirty="0" err="1" smtClean="0"/>
              <a:t>Lindorfer</a:t>
            </a:r>
            <a:r>
              <a:rPr lang="en-GB" sz="2000" smtClean="0"/>
              <a:t> - </a:t>
            </a:r>
            <a:r>
              <a:rPr lang="en-GB" sz="2000" dirty="0" smtClean="0"/>
              <a:t>2265846L</a:t>
            </a:r>
          </a:p>
          <a:p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3F5FB72-5230-462B-B988-0AB9742ED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" y="0"/>
            <a:ext cx="9045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DCD0D7D-7CB1-4295-BB37-FFC3C3A19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" y="0"/>
            <a:ext cx="902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A31AC6-0FD4-4823-BBB0-681B2A6AD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" y="0"/>
            <a:ext cx="90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691E7D02-A01A-4C51-B34B-8717A90A5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0"/>
            <a:ext cx="901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E1653C3-E9F8-43A9-BF34-EBDCD0305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0"/>
            <a:ext cx="907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Walkthrough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5130"/>
            <a:ext cx="9144000" cy="38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users events local to them via list of event items or visually via </a:t>
            </a:r>
            <a:r>
              <a:rPr lang="en-GB" dirty="0" err="1" smtClean="0"/>
              <a:t>Gmaps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Events filterable based on tags, </a:t>
            </a:r>
            <a:r>
              <a:rPr lang="en-GB" dirty="0" err="1" smtClean="0"/>
              <a:t>datetime</a:t>
            </a:r>
            <a:r>
              <a:rPr lang="en-GB" dirty="0" smtClean="0"/>
              <a:t> of event, category, location, friends attending etc.</a:t>
            </a:r>
          </a:p>
          <a:p>
            <a:r>
              <a:rPr lang="en-GB" dirty="0" smtClean="0"/>
              <a:t>Users that are logged in are able to create and edit their events. </a:t>
            </a:r>
          </a:p>
          <a:p>
            <a:r>
              <a:rPr lang="en-GB" dirty="0" smtClean="0"/>
              <a:t>Anyone can view events</a:t>
            </a:r>
          </a:p>
          <a:p>
            <a:r>
              <a:rPr lang="en-GB" dirty="0" smtClean="0"/>
              <a:t>Follow certain users to be notified of their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7" y="389730"/>
            <a:ext cx="7886700" cy="1325563"/>
          </a:xfrm>
        </p:spPr>
        <p:txBody>
          <a:bodyPr/>
          <a:lstStyle/>
          <a:p>
            <a:r>
              <a:rPr lang="en-GB" dirty="0" smtClean="0"/>
              <a:t>Personas - Mercedes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5023"/>
            <a:ext cx="7886700" cy="4351338"/>
          </a:xfrm>
        </p:spPr>
        <p:txBody>
          <a:bodyPr/>
          <a:lstStyle/>
          <a:p>
            <a:r>
              <a:rPr lang="en-GB" dirty="0" smtClean="0"/>
              <a:t>20-year-old </a:t>
            </a:r>
            <a:r>
              <a:rPr lang="en-GB" dirty="0"/>
              <a:t>promoter </a:t>
            </a:r>
            <a:r>
              <a:rPr lang="en-GB" dirty="0" smtClean="0"/>
              <a:t>for club </a:t>
            </a:r>
            <a:r>
              <a:rPr lang="en-GB" dirty="0"/>
              <a:t>in Glasgow</a:t>
            </a:r>
            <a:r>
              <a:rPr lang="en-GB" dirty="0" smtClean="0"/>
              <a:t>.</a:t>
            </a:r>
          </a:p>
          <a:p>
            <a:r>
              <a:rPr lang="en-GB" dirty="0" smtClean="0"/>
              <a:t> Her Job means she must promote her club and events to locals via social media.</a:t>
            </a:r>
          </a:p>
          <a:p>
            <a:r>
              <a:rPr lang="en-GB" dirty="0" smtClean="0"/>
              <a:t> Fed up </a:t>
            </a:r>
            <a:r>
              <a:rPr lang="en-GB" dirty="0"/>
              <a:t>of </a:t>
            </a:r>
            <a:r>
              <a:rPr lang="en-GB" dirty="0" smtClean="0"/>
              <a:t>advertising via flyers to people new to the area as they don’t </a:t>
            </a:r>
            <a:r>
              <a:rPr lang="en-GB" dirty="0"/>
              <a:t>know any </a:t>
            </a:r>
            <a:r>
              <a:rPr lang="en-GB" dirty="0" smtClean="0"/>
              <a:t>venues</a:t>
            </a:r>
          </a:p>
          <a:p>
            <a:r>
              <a:rPr lang="en-GB" dirty="0" smtClean="0"/>
              <a:t> Would prefer if </a:t>
            </a:r>
            <a:r>
              <a:rPr lang="en-GB" dirty="0"/>
              <a:t>she could list social events on an app </a:t>
            </a:r>
            <a:r>
              <a:rPr lang="en-GB" dirty="0" smtClean="0"/>
              <a:t>that people new to the area check to </a:t>
            </a:r>
            <a:r>
              <a:rPr lang="en-GB" dirty="0"/>
              <a:t>see rather than doing strenuous manual labour</a:t>
            </a:r>
            <a:r>
              <a:rPr lang="en-GB" dirty="0" smtClean="0"/>
              <a:t>. Allowing her to do all her work online.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7746" y="-2"/>
            <a:ext cx="3800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131"/>
            <a:ext cx="7886700" cy="4351338"/>
          </a:xfrm>
        </p:spPr>
        <p:txBody>
          <a:bodyPr/>
          <a:lstStyle/>
          <a:p>
            <a:r>
              <a:rPr lang="en-GB" dirty="0" smtClean="0"/>
              <a:t>18 </a:t>
            </a:r>
            <a:r>
              <a:rPr lang="en-GB" dirty="0" err="1" smtClean="0"/>
              <a:t>yr</a:t>
            </a:r>
            <a:r>
              <a:rPr lang="en-GB" dirty="0" smtClean="0"/>
              <a:t> old foreign exchange from Amsterdam</a:t>
            </a:r>
          </a:p>
          <a:p>
            <a:r>
              <a:rPr lang="en-GB" dirty="0" smtClean="0"/>
              <a:t>Doesn’t know anyone in his new city</a:t>
            </a:r>
          </a:p>
          <a:p>
            <a:r>
              <a:rPr lang="en-GB" dirty="0" smtClean="0"/>
              <a:t>Doesn’t know what’s going on in </a:t>
            </a:r>
            <a:r>
              <a:rPr lang="en-GB" dirty="0" err="1" smtClean="0"/>
              <a:t>freshers</a:t>
            </a:r>
            <a:endParaRPr lang="en-GB" dirty="0" smtClean="0"/>
          </a:p>
          <a:p>
            <a:r>
              <a:rPr lang="en-GB" dirty="0" smtClean="0"/>
              <a:t>Doesn’t handle verbal directions well due to language barrier so has gotten lost</a:t>
            </a:r>
          </a:p>
          <a:p>
            <a:r>
              <a:rPr lang="en-GB" dirty="0" smtClean="0"/>
              <a:t>Wants to see socials that are happening in the near future so he can make friends and needs a map to guide him to the location so he won’t get lost again.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4603" y="-57943"/>
            <a:ext cx="3295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Sam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Member of several clubs and societies</a:t>
            </a:r>
          </a:p>
          <a:p>
            <a:r>
              <a:rPr lang="en-GB" dirty="0" smtClean="0"/>
              <a:t>Doesn’t use social media so ends up missing events as they’re only publicised on there</a:t>
            </a:r>
          </a:p>
          <a:p>
            <a:r>
              <a:rPr lang="en-GB" dirty="0" smtClean="0"/>
              <a:t>Wants to see events for all societies he is a part of in one place</a:t>
            </a:r>
            <a:endParaRPr lang="en-GB" dirty="0"/>
          </a:p>
        </p:txBody>
      </p:sp>
      <p:pic>
        <p:nvPicPr>
          <p:cNvPr id="5" name="Picture 4" descr="Image result for stressed guy at computer stock no waterma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3693695"/>
            <a:ext cx="5101389" cy="316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- </a:t>
            </a:r>
            <a:r>
              <a:rPr lang="en-GB" dirty="0"/>
              <a:t>Minimum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items show location, </a:t>
            </a:r>
            <a:r>
              <a:rPr lang="en-GB" dirty="0" err="1" smtClean="0"/>
              <a:t>datetime</a:t>
            </a:r>
            <a:r>
              <a:rPr lang="en-GB" dirty="0" smtClean="0"/>
              <a:t>, description and host</a:t>
            </a:r>
          </a:p>
          <a:p>
            <a:r>
              <a:rPr lang="en-GB" dirty="0" smtClean="0"/>
              <a:t>User sign in functionality</a:t>
            </a:r>
          </a:p>
          <a:p>
            <a:r>
              <a:rPr lang="en-GB" dirty="0" smtClean="0"/>
              <a:t>Signed in users can create events</a:t>
            </a:r>
          </a:p>
          <a:p>
            <a:r>
              <a:rPr lang="en-GB" dirty="0" smtClean="0"/>
              <a:t>Anyone can browse events and sort by date and location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72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20" y="212932"/>
            <a:ext cx="7886700" cy="1325563"/>
          </a:xfrm>
        </p:spPr>
        <p:txBody>
          <a:bodyPr/>
          <a:lstStyle/>
          <a:p>
            <a:r>
              <a:rPr lang="en-GB" dirty="0" smtClean="0"/>
              <a:t>System Architecture Diagram</a:t>
            </a:r>
            <a:endParaRPr lang="en-GB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3680-0BB2-4A4C-8712-EEA5A3AD3F51}"/>
              </a:ext>
            </a:extLst>
          </p:cNvPr>
          <p:cNvSpPr/>
          <p:nvPr/>
        </p:nvSpPr>
        <p:spPr>
          <a:xfrm>
            <a:off x="369278" y="2532185"/>
            <a:ext cx="675249" cy="66118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Rectangle: Rounded Corners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ED4133-0FD4-437F-A164-D623E18B10F9}"/>
              </a:ext>
            </a:extLst>
          </p:cNvPr>
          <p:cNvSpPr/>
          <p:nvPr/>
        </p:nvSpPr>
        <p:spPr>
          <a:xfrm>
            <a:off x="291905" y="3200402"/>
            <a:ext cx="829993" cy="6611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DBCB31-F53D-4507-A378-BE7CFA17B456}"/>
              </a:ext>
            </a:extLst>
          </p:cNvPr>
          <p:cNvSpPr/>
          <p:nvPr/>
        </p:nvSpPr>
        <p:spPr>
          <a:xfrm>
            <a:off x="1797151" y="2862775"/>
            <a:ext cx="1470072" cy="998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Client/Browser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5EF35C-A1D4-4B07-9AA4-D013EBFCAC74}"/>
              </a:ext>
            </a:extLst>
          </p:cNvPr>
          <p:cNvSpPr/>
          <p:nvPr/>
        </p:nvSpPr>
        <p:spPr>
          <a:xfrm>
            <a:off x="4280095" y="2532184"/>
            <a:ext cx="1659985" cy="1659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Web + App server: generate requested event and user pages from models and web APIs</a:t>
            </a:r>
          </a:p>
        </p:txBody>
      </p:sp>
      <p:sp>
        <p:nvSpPr>
          <p:cNvPr id="8" name="Cylin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7C4D8C-B989-4686-962B-D7E23B2C22DE}"/>
              </a:ext>
            </a:extLst>
          </p:cNvPr>
          <p:cNvSpPr/>
          <p:nvPr/>
        </p:nvSpPr>
        <p:spPr>
          <a:xfrm>
            <a:off x="6362120" y="3861581"/>
            <a:ext cx="1659986" cy="1835835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 and Event Models</a:t>
            </a:r>
          </a:p>
        </p:txBody>
      </p:sp>
      <p:sp>
        <p:nvSpPr>
          <p:cNvPr id="9" name="Cloud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CD021-5F16-4E81-898B-41D4C4FA17AF}"/>
              </a:ext>
            </a:extLst>
          </p:cNvPr>
          <p:cNvSpPr/>
          <p:nvPr/>
        </p:nvSpPr>
        <p:spPr>
          <a:xfrm>
            <a:off x="6122969" y="1160584"/>
            <a:ext cx="2138289" cy="170219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/>
              <a:t>Google Maps/Search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5D699D-AA73-4291-9F66-3CC406F2B1F1}"/>
              </a:ext>
            </a:extLst>
          </p:cNvPr>
          <p:cNvCxnSpPr/>
          <p:nvPr/>
        </p:nvCxnSpPr>
        <p:spPr>
          <a:xfrm>
            <a:off x="1121898" y="3432517"/>
            <a:ext cx="67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1EB064-C123-401C-8916-BD749239F660}"/>
              </a:ext>
            </a:extLst>
          </p:cNvPr>
          <p:cNvCxnSpPr/>
          <p:nvPr/>
        </p:nvCxnSpPr>
        <p:spPr>
          <a:xfrm>
            <a:off x="3267223" y="3052689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BEA5191-9807-4E93-BFEC-1F9975B34C64}"/>
              </a:ext>
            </a:extLst>
          </p:cNvPr>
          <p:cNvCxnSpPr/>
          <p:nvPr/>
        </p:nvCxnSpPr>
        <p:spPr>
          <a:xfrm flipH="1">
            <a:off x="3267223" y="3668150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BD7027-013B-4781-BA76-526CB5D06242}"/>
              </a:ext>
            </a:extLst>
          </p:cNvPr>
          <p:cNvSpPr/>
          <p:nvPr/>
        </p:nvSpPr>
        <p:spPr>
          <a:xfrm>
            <a:off x="1930791" y="2933119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0406A8-ADC9-4812-B145-2A6767AC9C37}"/>
              </a:ext>
            </a:extLst>
          </p:cNvPr>
          <p:cNvSpPr/>
          <p:nvPr/>
        </p:nvSpPr>
        <p:spPr>
          <a:xfrm>
            <a:off x="1930791" y="3520438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dirty="0"/>
              <a:t>Presentation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529262-3903-4209-A4D1-67903BF8ACD3}"/>
              </a:ext>
            </a:extLst>
          </p:cNvPr>
          <p:cNvSpPr txBox="1"/>
          <p:nvPr/>
        </p:nvSpPr>
        <p:spPr>
          <a:xfrm>
            <a:off x="3424591" y="2805150"/>
            <a:ext cx="7189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URL+</a:t>
            </a:r>
          </a:p>
          <a:p>
            <a:pPr algn="ctr"/>
            <a:r>
              <a:rPr lang="en-GB" sz="1400" dirty="0" err="1"/>
              <a:t>Params</a:t>
            </a:r>
            <a:endParaRPr lang="en-GB" sz="1400" dirty="0"/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5B60FF-6956-4E97-BDC4-3CDF156ECA9E}"/>
              </a:ext>
            </a:extLst>
          </p:cNvPr>
          <p:cNvSpPr txBox="1"/>
          <p:nvPr/>
        </p:nvSpPr>
        <p:spPr>
          <a:xfrm>
            <a:off x="3400863" y="3422021"/>
            <a:ext cx="7664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HTML+CSS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7A2AB0-8ABE-4898-8B62-81D71839AB86}"/>
              </a:ext>
            </a:extLst>
          </p:cNvPr>
          <p:cNvCxnSpPr>
            <a:cxnSpLocks/>
          </p:cNvCxnSpPr>
          <p:nvPr/>
        </p:nvCxnSpPr>
        <p:spPr>
          <a:xfrm flipV="1">
            <a:off x="5940080" y="2321169"/>
            <a:ext cx="217925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CADEF16-C162-4C87-A04B-6F9B93F3F5B7}"/>
              </a:ext>
            </a:extLst>
          </p:cNvPr>
          <p:cNvCxnSpPr>
            <a:cxnSpLocks/>
          </p:cNvCxnSpPr>
          <p:nvPr/>
        </p:nvCxnSpPr>
        <p:spPr>
          <a:xfrm flipH="1">
            <a:off x="5940080" y="2606040"/>
            <a:ext cx="583554" cy="58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184162-74F3-4537-9440-65BEB7E75D86}"/>
              </a:ext>
            </a:extLst>
          </p:cNvPr>
          <p:cNvCxnSpPr>
            <a:cxnSpLocks/>
          </p:cNvCxnSpPr>
          <p:nvPr/>
        </p:nvCxnSpPr>
        <p:spPr>
          <a:xfrm>
            <a:off x="5940080" y="3787721"/>
            <a:ext cx="422040" cy="26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993F0E-01DC-4605-937D-F89034A76AD7}"/>
              </a:ext>
            </a:extLst>
          </p:cNvPr>
          <p:cNvCxnSpPr>
            <a:cxnSpLocks/>
          </p:cNvCxnSpPr>
          <p:nvPr/>
        </p:nvCxnSpPr>
        <p:spPr>
          <a:xfrm flipH="1" flipV="1">
            <a:off x="5940080" y="4125345"/>
            <a:ext cx="422040" cy="2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BEE1E4-2D76-45F0-9200-84B2AE1C7997}"/>
              </a:ext>
            </a:extLst>
          </p:cNvPr>
          <p:cNvSpPr txBox="1"/>
          <p:nvPr/>
        </p:nvSpPr>
        <p:spPr>
          <a:xfrm>
            <a:off x="5940080" y="3590773"/>
            <a:ext cx="2858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Request models from search criteria 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25F410-5105-4FD8-AFC9-9FB88EB97FFC}"/>
              </a:ext>
            </a:extLst>
          </p:cNvPr>
          <p:cNvSpPr txBox="1"/>
          <p:nvPr/>
        </p:nvSpPr>
        <p:spPr>
          <a:xfrm>
            <a:off x="4649535" y="4262513"/>
            <a:ext cx="171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Required model data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0D94D3-5211-4295-AA8D-84628DCA26EB}"/>
              </a:ext>
            </a:extLst>
          </p:cNvPr>
          <p:cNvSpPr txBox="1"/>
          <p:nvPr/>
        </p:nvSpPr>
        <p:spPr>
          <a:xfrm>
            <a:off x="4509770" y="2197126"/>
            <a:ext cx="161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Post search request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B2ACFD-E294-4943-ACE3-7ABC7F7A8E52}"/>
              </a:ext>
            </a:extLst>
          </p:cNvPr>
          <p:cNvSpPr txBox="1"/>
          <p:nvPr/>
        </p:nvSpPr>
        <p:spPr>
          <a:xfrm>
            <a:off x="6140263" y="2862775"/>
            <a:ext cx="271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Location/search data in map form</a:t>
            </a:r>
          </a:p>
        </p:txBody>
      </p:sp>
    </p:spTree>
    <p:extLst>
      <p:ext uri="{BB962C8B-B14F-4D97-AF65-F5344CB8AC3E}">
        <p14:creationId xmlns:p14="http://schemas.microsoft.com/office/powerpoint/2010/main" val="39038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1758"/>
              </p:ext>
            </p:extLst>
          </p:nvPr>
        </p:nvGraphicFramePr>
        <p:xfrm>
          <a:off x="255070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081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 txBox="1">
            <a:spLocks/>
          </p:cNvSpPr>
          <p:nvPr/>
        </p:nvSpPr>
        <p:spPr>
          <a:xfrm>
            <a:off x="637673" y="2674437"/>
            <a:ext cx="77724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smtClean="0"/>
              <a:t>WIREFRAMES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955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424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WHAT’S ON DOT COM</vt:lpstr>
      <vt:lpstr>Overview</vt:lpstr>
      <vt:lpstr>Personas - Mercedes</vt:lpstr>
      <vt:lpstr>Personas - Ken</vt:lpstr>
      <vt:lpstr>Personas - Sam</vt:lpstr>
      <vt:lpstr>Specification - Minimum Requirements </vt:lpstr>
      <vt:lpstr>System 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Iain Christie</cp:lastModifiedBy>
  <cp:revision>40</cp:revision>
  <dcterms:created xsi:type="dcterms:W3CDTF">2018-02-20T12:24:35Z</dcterms:created>
  <dcterms:modified xsi:type="dcterms:W3CDTF">2018-02-23T18:00:41Z</dcterms:modified>
</cp:coreProperties>
</file>