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00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09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55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78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14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17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91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12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74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71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607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BD183-3D04-4611-AEF6-5384B5B85F0E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75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C8C8D2-1F7F-4BC8-947F-454A74E21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52BA8EB-AECB-40A3-B6AC-E1EC1073F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10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EDCD0D7D-7CB1-4295-BB37-FFC3C3A19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2" y="0"/>
            <a:ext cx="90234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3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6DA31AC6-0FD4-4823-BBB0-681B2A6ADF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6" y="0"/>
            <a:ext cx="90636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41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xmlns="" id="{691E7D02-A01A-4C51-B34B-8717A90A5B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1" y="0"/>
            <a:ext cx="90197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7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5E1653C3-E9F8-43A9-BF34-EBDCD03053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5" y="0"/>
            <a:ext cx="90718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7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1BB99D6C-959A-444C-BBCF-791F9F3CA4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6" y="0"/>
            <a:ext cx="90446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Walkthrough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3838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Show users events local to them via list of event items or visually via </a:t>
            </a:r>
            <a:r>
              <a:rPr lang="en-GB" dirty="0" err="1" smtClean="0"/>
              <a:t>Gmaps</a:t>
            </a:r>
            <a:r>
              <a:rPr lang="en-GB" dirty="0" smtClean="0"/>
              <a:t> API</a:t>
            </a:r>
          </a:p>
          <a:p>
            <a:r>
              <a:rPr lang="en-GB" dirty="0" smtClean="0"/>
              <a:t>Events filterable based on tags, </a:t>
            </a:r>
            <a:r>
              <a:rPr lang="en-GB" dirty="0" err="1" smtClean="0"/>
              <a:t>datetime</a:t>
            </a:r>
            <a:r>
              <a:rPr lang="en-GB" dirty="0" smtClean="0"/>
              <a:t> of event, category, location etc.</a:t>
            </a:r>
          </a:p>
          <a:p>
            <a:r>
              <a:rPr lang="en-GB" dirty="0" smtClean="0"/>
              <a:t>Users that are logged in are able to create and event. </a:t>
            </a:r>
          </a:p>
          <a:p>
            <a:r>
              <a:rPr lang="en-GB" dirty="0" smtClean="0"/>
              <a:t>Anyone can view events</a:t>
            </a:r>
          </a:p>
          <a:p>
            <a:r>
              <a:rPr lang="en-GB" dirty="0" smtClean="0"/>
              <a:t>Follow certain users to be notified of their events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539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397" y="389730"/>
            <a:ext cx="7886700" cy="1325563"/>
          </a:xfrm>
        </p:spPr>
        <p:txBody>
          <a:bodyPr/>
          <a:lstStyle/>
          <a:p>
            <a:r>
              <a:rPr lang="en-GB" dirty="0" smtClean="0"/>
              <a:t>Personas - Mercedes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05023"/>
            <a:ext cx="7886700" cy="4351338"/>
          </a:xfrm>
        </p:spPr>
        <p:txBody>
          <a:bodyPr/>
          <a:lstStyle/>
          <a:p>
            <a:r>
              <a:rPr lang="en-GB" dirty="0" smtClean="0"/>
              <a:t>20-year-old </a:t>
            </a:r>
            <a:r>
              <a:rPr lang="en-GB" dirty="0"/>
              <a:t>promoter </a:t>
            </a:r>
            <a:r>
              <a:rPr lang="en-GB" dirty="0" smtClean="0"/>
              <a:t>for club </a:t>
            </a:r>
            <a:r>
              <a:rPr lang="en-GB" dirty="0"/>
              <a:t>in Glasgow</a:t>
            </a:r>
            <a:r>
              <a:rPr lang="en-GB" dirty="0" smtClean="0"/>
              <a:t>.</a:t>
            </a:r>
          </a:p>
          <a:p>
            <a:r>
              <a:rPr lang="en-GB" dirty="0" smtClean="0"/>
              <a:t> Her Job means she must promote her club and events to locals via social media.</a:t>
            </a:r>
          </a:p>
          <a:p>
            <a:r>
              <a:rPr lang="en-GB" dirty="0" smtClean="0"/>
              <a:t> Fed up </a:t>
            </a:r>
            <a:r>
              <a:rPr lang="en-GB" dirty="0"/>
              <a:t>of </a:t>
            </a:r>
            <a:r>
              <a:rPr lang="en-GB" dirty="0" smtClean="0"/>
              <a:t>advertising via flyers to people new to the area as they don’t </a:t>
            </a:r>
            <a:r>
              <a:rPr lang="en-GB" dirty="0"/>
              <a:t>know any </a:t>
            </a:r>
            <a:r>
              <a:rPr lang="en-GB" dirty="0" smtClean="0"/>
              <a:t>venues</a:t>
            </a:r>
          </a:p>
          <a:p>
            <a:r>
              <a:rPr lang="en-GB" dirty="0" smtClean="0"/>
              <a:t> Would prefer if </a:t>
            </a:r>
            <a:r>
              <a:rPr lang="en-GB" dirty="0"/>
              <a:t>she could list social events on an app </a:t>
            </a:r>
            <a:r>
              <a:rPr lang="en-GB" dirty="0" smtClean="0"/>
              <a:t>that people new to the area check to </a:t>
            </a:r>
            <a:r>
              <a:rPr lang="en-GB" dirty="0"/>
              <a:t>see rather than doing strenuous manual labour</a:t>
            </a:r>
            <a:r>
              <a:rPr lang="en-GB" dirty="0" smtClean="0"/>
              <a:t>. Allowing her to do all her work online.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427746" y="-2"/>
            <a:ext cx="38004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9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Personas - Ken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18131"/>
            <a:ext cx="7886700" cy="4351338"/>
          </a:xfrm>
        </p:spPr>
        <p:txBody>
          <a:bodyPr/>
          <a:lstStyle/>
          <a:p>
            <a:r>
              <a:rPr lang="en-GB" dirty="0" smtClean="0"/>
              <a:t>18 </a:t>
            </a:r>
            <a:r>
              <a:rPr lang="en-GB" dirty="0" err="1" smtClean="0"/>
              <a:t>yr</a:t>
            </a:r>
            <a:r>
              <a:rPr lang="en-GB" dirty="0" smtClean="0"/>
              <a:t> old foreign exchange from Amsterdam</a:t>
            </a:r>
          </a:p>
          <a:p>
            <a:r>
              <a:rPr lang="en-GB" dirty="0" smtClean="0"/>
              <a:t>Doesn’t know anyone in his new city</a:t>
            </a:r>
          </a:p>
          <a:p>
            <a:r>
              <a:rPr lang="en-GB" dirty="0" smtClean="0"/>
              <a:t>Doesn’t know what’s going on in </a:t>
            </a:r>
            <a:r>
              <a:rPr lang="en-GB" dirty="0" err="1" smtClean="0"/>
              <a:t>freshers</a:t>
            </a:r>
            <a:endParaRPr lang="en-GB" dirty="0" smtClean="0"/>
          </a:p>
          <a:p>
            <a:r>
              <a:rPr lang="en-GB" dirty="0" smtClean="0"/>
              <a:t>Doesn’t handle verbal directions well due to language barrier so has gotten lost</a:t>
            </a:r>
          </a:p>
          <a:p>
            <a:r>
              <a:rPr lang="en-GB" dirty="0" smtClean="0"/>
              <a:t>Wants to see socials that are happening in the near future so he can make friends and needs a map to guide him to the location so he won’t get lost again.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944603" y="-57943"/>
            <a:ext cx="32956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7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Personas - Sam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Member of several clubs and societies</a:t>
            </a:r>
          </a:p>
          <a:p>
            <a:r>
              <a:rPr lang="en-GB" dirty="0" smtClean="0"/>
              <a:t>Doesn’t use social media so ends up missing events as they’re only publicised on there</a:t>
            </a:r>
          </a:p>
          <a:p>
            <a:r>
              <a:rPr lang="en-GB" dirty="0" smtClean="0"/>
              <a:t>Wants to see events for all societies he is a part of in one place</a:t>
            </a:r>
            <a:endParaRPr lang="en-GB" dirty="0"/>
          </a:p>
        </p:txBody>
      </p:sp>
      <p:pic>
        <p:nvPicPr>
          <p:cNvPr id="5" name="Picture 4" descr="Image result for stressed guy at computer stock no watermark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610" y="3693695"/>
            <a:ext cx="5101389" cy="3164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153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Specification - </a:t>
            </a:r>
            <a:r>
              <a:rPr lang="en-GB" dirty="0"/>
              <a:t>Minimum Requirements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Event items show location, </a:t>
            </a:r>
            <a:r>
              <a:rPr lang="en-GB" dirty="0" err="1" smtClean="0"/>
              <a:t>datetime</a:t>
            </a:r>
            <a:r>
              <a:rPr lang="en-GB" dirty="0" smtClean="0"/>
              <a:t>, description and host</a:t>
            </a:r>
          </a:p>
          <a:p>
            <a:r>
              <a:rPr lang="en-GB" dirty="0" smtClean="0"/>
              <a:t>User sign in functionality</a:t>
            </a:r>
          </a:p>
          <a:p>
            <a:r>
              <a:rPr lang="en-GB" dirty="0" smtClean="0"/>
              <a:t>Signed in users can create events</a:t>
            </a:r>
          </a:p>
          <a:p>
            <a:r>
              <a:rPr lang="en-GB" dirty="0" smtClean="0"/>
              <a:t>Anyone can browse events and sort by date and location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4720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Architecture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864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365EDA1F-1541-4126-934C-CA43CF471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041758"/>
              </p:ext>
            </p:extLst>
          </p:nvPr>
        </p:nvGraphicFramePr>
        <p:xfrm>
          <a:off x="255070" y="3721288"/>
          <a:ext cx="2076544" cy="118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272">
                  <a:extLst>
                    <a:ext uri="{9D8B030D-6E8A-4147-A177-3AD203B41FA5}">
                      <a16:colId xmlns:a16="http://schemas.microsoft.com/office/drawing/2014/main" xmlns="" val="878989178"/>
                    </a:ext>
                  </a:extLst>
                </a:gridCol>
                <a:gridCol w="1038272">
                  <a:extLst>
                    <a:ext uri="{9D8B030D-6E8A-4147-A177-3AD203B41FA5}">
                      <a16:colId xmlns:a16="http://schemas.microsoft.com/office/drawing/2014/main" xmlns="" val="1781752622"/>
                    </a:ext>
                  </a:extLst>
                </a:gridCol>
              </a:tblGrid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0340444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030552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Friend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UserProfile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1086148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Char (1028)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208194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B6A7B9B-F972-4130-9A6E-F0FECA868C7C}"/>
              </a:ext>
            </a:extLst>
          </p:cNvPr>
          <p:cNvSpPr txBox="1"/>
          <p:nvPr/>
        </p:nvSpPr>
        <p:spPr>
          <a:xfrm>
            <a:off x="222873" y="3289364"/>
            <a:ext cx="123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UserProfile</a:t>
            </a:r>
            <a:endParaRPr lang="en-GB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8B74C660-078B-4C7C-B965-C2A6A39D9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84731"/>
              </p:ext>
            </p:extLst>
          </p:nvPr>
        </p:nvGraphicFramePr>
        <p:xfrm>
          <a:off x="2446392" y="3721288"/>
          <a:ext cx="2076544" cy="2960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272">
                  <a:extLst>
                    <a:ext uri="{9D8B030D-6E8A-4147-A177-3AD203B41FA5}">
                      <a16:colId xmlns:a16="http://schemas.microsoft.com/office/drawing/2014/main" xmlns="" val="878989178"/>
                    </a:ext>
                  </a:extLst>
                </a:gridCol>
                <a:gridCol w="1038272">
                  <a:extLst>
                    <a:ext uri="{9D8B030D-6E8A-4147-A177-3AD203B41FA5}">
                      <a16:colId xmlns:a16="http://schemas.microsoft.com/office/drawing/2014/main" xmlns="" val="1781752622"/>
                    </a:ext>
                  </a:extLst>
                </a:gridCol>
              </a:tblGrid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0340444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Char (128)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030552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 err="1"/>
                        <a:t>DateTime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DateTime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1086148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Char (1028)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6194231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Char (128)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37810848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 err="1"/>
                        <a:t>LocationInfo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Char (128)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6221623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0746273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4361114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Interested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UserProfile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5310725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UserProfile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591202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66B9BC0-F8FD-4833-9D3F-2A02098DD164}"/>
              </a:ext>
            </a:extLst>
          </p:cNvPr>
          <p:cNvSpPr txBox="1"/>
          <p:nvPr/>
        </p:nvSpPr>
        <p:spPr>
          <a:xfrm>
            <a:off x="2433071" y="3289364"/>
            <a:ext cx="123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7B0247E3-668D-4504-8785-282ACBA05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797044"/>
              </p:ext>
            </p:extLst>
          </p:nvPr>
        </p:nvGraphicFramePr>
        <p:xfrm>
          <a:off x="4637714" y="3721288"/>
          <a:ext cx="2076544" cy="118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272">
                  <a:extLst>
                    <a:ext uri="{9D8B030D-6E8A-4147-A177-3AD203B41FA5}">
                      <a16:colId xmlns:a16="http://schemas.microsoft.com/office/drawing/2014/main" xmlns="" val="878989178"/>
                    </a:ext>
                  </a:extLst>
                </a:gridCol>
                <a:gridCol w="1038272">
                  <a:extLst>
                    <a:ext uri="{9D8B030D-6E8A-4147-A177-3AD203B41FA5}">
                      <a16:colId xmlns:a16="http://schemas.microsoft.com/office/drawing/2014/main" xmlns="" val="1781752622"/>
                    </a:ext>
                  </a:extLst>
                </a:gridCol>
              </a:tblGrid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0340444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Char (128)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030552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1086148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619423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F587116-4EFF-4E65-9E1D-22072E7889F3}"/>
              </a:ext>
            </a:extLst>
          </p:cNvPr>
          <p:cNvSpPr txBox="1"/>
          <p:nvPr/>
        </p:nvSpPr>
        <p:spPr>
          <a:xfrm>
            <a:off x="4605517" y="3289364"/>
            <a:ext cx="123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Category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BE01E2E6-17CC-420F-867C-5C529B240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699351"/>
              </p:ext>
            </p:extLst>
          </p:nvPr>
        </p:nvGraphicFramePr>
        <p:xfrm>
          <a:off x="6829036" y="3721288"/>
          <a:ext cx="2076544" cy="118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272">
                  <a:extLst>
                    <a:ext uri="{9D8B030D-6E8A-4147-A177-3AD203B41FA5}">
                      <a16:colId xmlns:a16="http://schemas.microsoft.com/office/drawing/2014/main" xmlns="" val="878989178"/>
                    </a:ext>
                  </a:extLst>
                </a:gridCol>
                <a:gridCol w="1038272">
                  <a:extLst>
                    <a:ext uri="{9D8B030D-6E8A-4147-A177-3AD203B41FA5}">
                      <a16:colId xmlns:a16="http://schemas.microsoft.com/office/drawing/2014/main" xmlns="" val="1781752622"/>
                    </a:ext>
                  </a:extLst>
                </a:gridCol>
              </a:tblGrid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0340444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Char (128)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030552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1086148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619423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587D61C-CB7D-4F06-973B-B7543E5097A3}"/>
              </a:ext>
            </a:extLst>
          </p:cNvPr>
          <p:cNvSpPr txBox="1"/>
          <p:nvPr/>
        </p:nvSpPr>
        <p:spPr>
          <a:xfrm>
            <a:off x="6796839" y="3289364"/>
            <a:ext cx="123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11341E8-1F2C-4267-A771-6AC9338F2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949" y="251090"/>
            <a:ext cx="6994102" cy="288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2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D3F5FB72-5230-462B-B988-0AB9742EDD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7" y="0"/>
            <a:ext cx="9045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348</Words>
  <Application>Microsoft Office PowerPoint</Application>
  <PresentationFormat>On-screen Show (4:3)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Overview</vt:lpstr>
      <vt:lpstr>Personas - Mercedes</vt:lpstr>
      <vt:lpstr>Personas - Ken</vt:lpstr>
      <vt:lpstr>Personas - Sam</vt:lpstr>
      <vt:lpstr>Specification - Minimum Requirements </vt:lpstr>
      <vt:lpstr>System Architecture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Niklas Lindorfer</dc:creator>
  <cp:lastModifiedBy>Iain Christie</cp:lastModifiedBy>
  <cp:revision>26</cp:revision>
  <dcterms:created xsi:type="dcterms:W3CDTF">2018-02-20T12:24:35Z</dcterms:created>
  <dcterms:modified xsi:type="dcterms:W3CDTF">2018-02-23T16:18:59Z</dcterms:modified>
</cp:coreProperties>
</file>