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5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1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C8D2-1F7F-4BC8-947F-454A74E21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BA8EB-AECB-40A3-B6AC-E1EC1073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5EDA1F-1541-4126-934C-CA43CF471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1758"/>
              </p:ext>
            </p:extLst>
          </p:nvPr>
        </p:nvGraphicFramePr>
        <p:xfrm>
          <a:off x="255070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819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6A7B9B-F972-4130-9A6E-F0FECA868C7C}"/>
              </a:ext>
            </a:extLst>
          </p:cNvPr>
          <p:cNvSpPr txBox="1"/>
          <p:nvPr/>
        </p:nvSpPr>
        <p:spPr>
          <a:xfrm>
            <a:off x="222873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UserProfile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74C660-078B-4C7C-B965-C2A6A39D9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4731"/>
              </p:ext>
            </p:extLst>
          </p:nvPr>
        </p:nvGraphicFramePr>
        <p:xfrm>
          <a:off x="2446392" y="3721288"/>
          <a:ext cx="2076544" cy="296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94231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08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LocationInfo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22162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627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36111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Interested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10725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912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66B9BC0-F8FD-4833-9D3F-2A02098DD164}"/>
              </a:ext>
            </a:extLst>
          </p:cNvPr>
          <p:cNvSpPr txBox="1"/>
          <p:nvPr/>
        </p:nvSpPr>
        <p:spPr>
          <a:xfrm>
            <a:off x="2433071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0247E3-668D-4504-8785-282ACBA05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97044"/>
              </p:ext>
            </p:extLst>
          </p:nvPr>
        </p:nvGraphicFramePr>
        <p:xfrm>
          <a:off x="4637714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942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F587116-4EFF-4E65-9E1D-22072E7889F3}"/>
              </a:ext>
            </a:extLst>
          </p:cNvPr>
          <p:cNvSpPr txBox="1"/>
          <p:nvPr/>
        </p:nvSpPr>
        <p:spPr>
          <a:xfrm>
            <a:off x="4605517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01E2E6-17CC-420F-867C-5C529B240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99351"/>
              </p:ext>
            </p:extLst>
          </p:nvPr>
        </p:nvGraphicFramePr>
        <p:xfrm>
          <a:off x="6829036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942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587D61C-CB7D-4F06-973B-B7543E5097A3}"/>
              </a:ext>
            </a:extLst>
          </p:cNvPr>
          <p:cNvSpPr txBox="1"/>
          <p:nvPr/>
        </p:nvSpPr>
        <p:spPr>
          <a:xfrm>
            <a:off x="6796839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1341E8-1F2C-4267-A771-6AC9338F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9" y="251090"/>
            <a:ext cx="6994102" cy="28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2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3F5FB72-5230-462B-B988-0AB9742ED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" y="0"/>
            <a:ext cx="9045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DCD0D7D-7CB1-4295-BB37-FFC3C3A19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" y="0"/>
            <a:ext cx="9023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3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A31AC6-0FD4-4823-BBB0-681B2A6AD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" y="0"/>
            <a:ext cx="906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1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91E7D02-A01A-4C51-B34B-8717A90A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" y="0"/>
            <a:ext cx="9019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1653C3-E9F8-43A9-BF34-EBDCD030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0"/>
            <a:ext cx="9071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7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B99D6C-959A-444C-BBCF-791F9F3CA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" y="0"/>
            <a:ext cx="9044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4453680-0BB2-4A4C-8712-EEA5A3AD3F51}"/>
              </a:ext>
            </a:extLst>
          </p:cNvPr>
          <p:cNvSpPr/>
          <p:nvPr/>
        </p:nvSpPr>
        <p:spPr>
          <a:xfrm>
            <a:off x="661182" y="2433711"/>
            <a:ext cx="675249" cy="66118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D4133-0FD4-437F-A164-D623E18B10F9}"/>
              </a:ext>
            </a:extLst>
          </p:cNvPr>
          <p:cNvSpPr/>
          <p:nvPr/>
        </p:nvSpPr>
        <p:spPr>
          <a:xfrm>
            <a:off x="583809" y="3101928"/>
            <a:ext cx="829993" cy="6611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DBCB31-F53D-4507-A378-BE7CFA17B456}"/>
              </a:ext>
            </a:extLst>
          </p:cNvPr>
          <p:cNvSpPr/>
          <p:nvPr/>
        </p:nvSpPr>
        <p:spPr>
          <a:xfrm>
            <a:off x="2089055" y="2764301"/>
            <a:ext cx="1470072" cy="9988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Client/Browser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EF35C-A1D4-4B07-9AA4-D013EBFCAC74}"/>
              </a:ext>
            </a:extLst>
          </p:cNvPr>
          <p:cNvSpPr/>
          <p:nvPr/>
        </p:nvSpPr>
        <p:spPr>
          <a:xfrm>
            <a:off x="4571999" y="2433710"/>
            <a:ext cx="1659985" cy="16599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Web + App server: generate requested event and user pages from models and web APIs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E7C4D8C-B989-4686-962B-D7E23B2C22DE}"/>
              </a:ext>
            </a:extLst>
          </p:cNvPr>
          <p:cNvSpPr/>
          <p:nvPr/>
        </p:nvSpPr>
        <p:spPr>
          <a:xfrm>
            <a:off x="6654024" y="3763107"/>
            <a:ext cx="1659986" cy="1835835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and Event Models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2FCD021-5F16-4E81-898B-41D4C4FA17AF}"/>
              </a:ext>
            </a:extLst>
          </p:cNvPr>
          <p:cNvSpPr/>
          <p:nvPr/>
        </p:nvSpPr>
        <p:spPr>
          <a:xfrm>
            <a:off x="6414873" y="1062110"/>
            <a:ext cx="2138289" cy="170219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00" dirty="0"/>
              <a:t>Google Maps/Search 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5D699D-AA73-4291-9F66-3CC406F2B1F1}"/>
              </a:ext>
            </a:extLst>
          </p:cNvPr>
          <p:cNvCxnSpPr/>
          <p:nvPr/>
        </p:nvCxnSpPr>
        <p:spPr>
          <a:xfrm>
            <a:off x="1413802" y="3334043"/>
            <a:ext cx="675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1EB064-C123-401C-8916-BD749239F660}"/>
              </a:ext>
            </a:extLst>
          </p:cNvPr>
          <p:cNvCxnSpPr/>
          <p:nvPr/>
        </p:nvCxnSpPr>
        <p:spPr>
          <a:xfrm>
            <a:off x="3559127" y="2954215"/>
            <a:ext cx="101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EA5191-9807-4E93-BFEC-1F9975B34C64}"/>
              </a:ext>
            </a:extLst>
          </p:cNvPr>
          <p:cNvCxnSpPr/>
          <p:nvPr/>
        </p:nvCxnSpPr>
        <p:spPr>
          <a:xfrm flipH="1">
            <a:off x="3559127" y="3569676"/>
            <a:ext cx="101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7BD7027-013B-4781-BA76-526CB5D06242}"/>
              </a:ext>
            </a:extLst>
          </p:cNvPr>
          <p:cNvSpPr/>
          <p:nvPr/>
        </p:nvSpPr>
        <p:spPr>
          <a:xfrm>
            <a:off x="2222695" y="2834645"/>
            <a:ext cx="1223890" cy="2672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0406A8-ADC9-4812-B145-2A6767AC9C37}"/>
              </a:ext>
            </a:extLst>
          </p:cNvPr>
          <p:cNvSpPr/>
          <p:nvPr/>
        </p:nvSpPr>
        <p:spPr>
          <a:xfrm>
            <a:off x="2222695" y="3421964"/>
            <a:ext cx="1223890" cy="2672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dirty="0"/>
              <a:t>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529262-3903-4209-A4D1-67903BF8ACD3}"/>
              </a:ext>
            </a:extLst>
          </p:cNvPr>
          <p:cNvSpPr txBox="1"/>
          <p:nvPr/>
        </p:nvSpPr>
        <p:spPr>
          <a:xfrm>
            <a:off x="3716495" y="2706676"/>
            <a:ext cx="71897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URL+</a:t>
            </a:r>
          </a:p>
          <a:p>
            <a:pPr algn="ctr"/>
            <a:r>
              <a:rPr lang="en-GB" sz="1400" dirty="0" err="1"/>
              <a:t>Params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5B60FF-6956-4E97-BDC4-3CDF156ECA9E}"/>
              </a:ext>
            </a:extLst>
          </p:cNvPr>
          <p:cNvSpPr txBox="1"/>
          <p:nvPr/>
        </p:nvSpPr>
        <p:spPr>
          <a:xfrm>
            <a:off x="3692767" y="3323547"/>
            <a:ext cx="7664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HTML+CSS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7A2AB0-8ABE-4898-8B62-81D71839AB86}"/>
              </a:ext>
            </a:extLst>
          </p:cNvPr>
          <p:cNvCxnSpPr>
            <a:cxnSpLocks/>
          </p:cNvCxnSpPr>
          <p:nvPr/>
        </p:nvCxnSpPr>
        <p:spPr>
          <a:xfrm flipV="1">
            <a:off x="6231984" y="2222695"/>
            <a:ext cx="217925" cy="2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ADEF16-C162-4C87-A04B-6F9B93F3F5B7}"/>
              </a:ext>
            </a:extLst>
          </p:cNvPr>
          <p:cNvCxnSpPr>
            <a:cxnSpLocks/>
          </p:cNvCxnSpPr>
          <p:nvPr/>
        </p:nvCxnSpPr>
        <p:spPr>
          <a:xfrm flipH="1">
            <a:off x="6231984" y="2507566"/>
            <a:ext cx="583554" cy="58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184162-74F3-4537-9440-65BEB7E75D86}"/>
              </a:ext>
            </a:extLst>
          </p:cNvPr>
          <p:cNvCxnSpPr>
            <a:cxnSpLocks/>
          </p:cNvCxnSpPr>
          <p:nvPr/>
        </p:nvCxnSpPr>
        <p:spPr>
          <a:xfrm>
            <a:off x="6231984" y="3689247"/>
            <a:ext cx="422040" cy="26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993F0E-01DC-4605-937D-F89034A76AD7}"/>
              </a:ext>
            </a:extLst>
          </p:cNvPr>
          <p:cNvCxnSpPr>
            <a:cxnSpLocks/>
          </p:cNvCxnSpPr>
          <p:nvPr/>
        </p:nvCxnSpPr>
        <p:spPr>
          <a:xfrm flipH="1" flipV="1">
            <a:off x="6231984" y="4026871"/>
            <a:ext cx="422040" cy="2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BEE1E4-2D76-45F0-9200-84B2AE1C7997}"/>
              </a:ext>
            </a:extLst>
          </p:cNvPr>
          <p:cNvSpPr txBox="1"/>
          <p:nvPr/>
        </p:nvSpPr>
        <p:spPr>
          <a:xfrm>
            <a:off x="6231984" y="3492299"/>
            <a:ext cx="2858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Request models from search criteria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25F410-5105-4FD8-AFC9-9FB88EB97FFC}"/>
              </a:ext>
            </a:extLst>
          </p:cNvPr>
          <p:cNvSpPr txBox="1"/>
          <p:nvPr/>
        </p:nvSpPr>
        <p:spPr>
          <a:xfrm>
            <a:off x="4941439" y="4164039"/>
            <a:ext cx="171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Required model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0D94D3-5211-4295-AA8D-84628DCA26EB}"/>
              </a:ext>
            </a:extLst>
          </p:cNvPr>
          <p:cNvSpPr txBox="1"/>
          <p:nvPr/>
        </p:nvSpPr>
        <p:spPr>
          <a:xfrm>
            <a:off x="4801674" y="2098652"/>
            <a:ext cx="1613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Post search 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B2ACFD-E294-4943-ACE3-7ABC7F7A8E52}"/>
              </a:ext>
            </a:extLst>
          </p:cNvPr>
          <p:cNvSpPr txBox="1"/>
          <p:nvPr/>
        </p:nvSpPr>
        <p:spPr>
          <a:xfrm>
            <a:off x="6432167" y="2764301"/>
            <a:ext cx="2711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Location/search data in map form</a:t>
            </a:r>
          </a:p>
        </p:txBody>
      </p:sp>
    </p:spTree>
    <p:extLst>
      <p:ext uri="{BB962C8B-B14F-4D97-AF65-F5344CB8AC3E}">
        <p14:creationId xmlns:p14="http://schemas.microsoft.com/office/powerpoint/2010/main" val="311203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116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Lindorfer</dc:creator>
  <cp:lastModifiedBy>User</cp:lastModifiedBy>
  <cp:revision>13</cp:revision>
  <dcterms:created xsi:type="dcterms:W3CDTF">2018-02-20T12:24:35Z</dcterms:created>
  <dcterms:modified xsi:type="dcterms:W3CDTF">2018-02-23T16:01:40Z</dcterms:modified>
</cp:coreProperties>
</file>