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452"/>
    <a:srgbClr val="B9B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1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4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536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0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36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0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94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1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8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2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1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E0FE9-4811-492C-BEF6-A6F8BAA5A3FA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5762DD-0A56-4EF3-A098-DCBCF200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8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intreevacationclub.com/vacation-resorts/mexico/isla-mujeres/villa-vera-puerto-isla-mujer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laceresorts.com/islamujerespalace/default-e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40" y="853440"/>
            <a:ext cx="8793480" cy="2438400"/>
          </a:xfrm>
        </p:spPr>
        <p:txBody>
          <a:bodyPr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ctr"/>
            <a:r>
              <a:rPr lang="en-US" b="1" dirty="0"/>
              <a:t>Website </a:t>
            </a:r>
            <a:r>
              <a:rPr lang="en-US" b="1" dirty="0" smtClean="0"/>
              <a:t>Project</a:t>
            </a:r>
            <a:r>
              <a:rPr lang="en-US" b="1" dirty="0"/>
              <a:t>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76200" dir="4200000" algn="tl">
                    <a:srgbClr val="D90452">
                      <a:alpha val="43000"/>
                    </a:srgbClr>
                  </a:outerShdw>
                </a:effectLst>
              </a:rPr>
              <a:t>Island </a:t>
            </a:r>
            <a:r>
              <a:rPr lang="en-US" b="1" dirty="0">
                <a:effectLst>
                  <a:outerShdw blurRad="38100" dist="76200" dir="4200000" algn="tl">
                    <a:srgbClr val="D90452">
                      <a:alpha val="43000"/>
                    </a:srgbClr>
                  </a:outerShdw>
                </a:effectLst>
              </a:rPr>
              <a:t>of Love Resort</a:t>
            </a:r>
            <a:endParaRPr lang="en-US" dirty="0">
              <a:effectLst>
                <a:outerShdw blurRad="38100" dist="76200" dir="4200000" algn="tl">
                  <a:srgbClr val="D90452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28887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Lindsay Dealy </a:t>
            </a:r>
          </a:p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CAS215</a:t>
            </a:r>
          </a:p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Project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906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80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contact.html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4083"/>
            <a:ext cx="10515600" cy="5443037"/>
          </a:xfrm>
          <a:gradFill flip="none" rotWithShape="1">
            <a:gsLst>
              <a:gs pos="0">
                <a:srgbClr val="B9BF29">
                  <a:tint val="66000"/>
                  <a:satMod val="160000"/>
                </a:srgbClr>
              </a:gs>
              <a:gs pos="50000">
                <a:srgbClr val="B9BF29">
                  <a:tint val="44500"/>
                  <a:satMod val="160000"/>
                </a:srgbClr>
              </a:gs>
              <a:gs pos="100000">
                <a:srgbClr val="B9BF2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		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dirty="0" smtClean="0"/>
              <a:t>					</a:t>
            </a:r>
            <a:r>
              <a:rPr lang="en-US" dirty="0" err="1" smtClean="0"/>
              <a:t>SocialNav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86590" y="974556"/>
            <a:ext cx="1263315" cy="1058780"/>
          </a:xfrm>
          <a:prstGeom prst="ellipse">
            <a:avLst/>
          </a:prstGeom>
          <a:solidFill>
            <a:srgbClr val="D904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72600" y="1491916"/>
            <a:ext cx="1708484" cy="44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794083"/>
            <a:ext cx="10515600" cy="13355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72600" y="2153653"/>
            <a:ext cx="1981200" cy="4083467"/>
          </a:xfrm>
          <a:prstGeom prst="rect">
            <a:avLst/>
          </a:prstGeom>
          <a:noFill/>
          <a:ln w="38100">
            <a:solidFill>
              <a:srgbClr val="D90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129589"/>
            <a:ext cx="1688432" cy="4107531"/>
          </a:xfrm>
          <a:prstGeom prst="rect">
            <a:avLst/>
          </a:prstGeom>
          <a:noFill/>
          <a:ln w="38100">
            <a:solidFill>
              <a:srgbClr val="D90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8199" y="2153652"/>
            <a:ext cx="2021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NAV</a:t>
            </a:r>
          </a:p>
          <a:p>
            <a:r>
              <a:rPr lang="en-US" sz="1200" dirty="0" smtClean="0"/>
              <a:t>HOME</a:t>
            </a:r>
          </a:p>
          <a:p>
            <a:r>
              <a:rPr lang="en-US" sz="1200" dirty="0" smtClean="0"/>
              <a:t>ROOMS &amp; SUITES</a:t>
            </a:r>
          </a:p>
          <a:p>
            <a:r>
              <a:rPr lang="en-US" sz="1200" dirty="0" smtClean="0"/>
              <a:t>DINING</a:t>
            </a:r>
          </a:p>
          <a:p>
            <a:r>
              <a:rPr lang="en-US" sz="1200" dirty="0" smtClean="0"/>
              <a:t>AMENITIES</a:t>
            </a:r>
          </a:p>
          <a:p>
            <a:r>
              <a:rPr lang="en-US" sz="1200" dirty="0" smtClean="0"/>
              <a:t>WEDDINGS &amp; HONEYMOONS</a:t>
            </a:r>
          </a:p>
          <a:p>
            <a:r>
              <a:rPr lang="en-US" sz="1200" dirty="0" smtClean="0"/>
              <a:t>CONTACT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8200" y="3946358"/>
            <a:ext cx="16884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4874" y="4644189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RELATED </a:t>
            </a:r>
          </a:p>
          <a:p>
            <a:r>
              <a:rPr lang="en-US" dirty="0" smtClean="0"/>
              <a:t>EXTERNAL</a:t>
            </a:r>
          </a:p>
          <a:p>
            <a:r>
              <a:rPr lang="en-US" dirty="0" smtClean="0"/>
              <a:t>LINKS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34337" y="2695074"/>
            <a:ext cx="75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72600" y="4102769"/>
            <a:ext cx="1981200" cy="12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34337" y="4644189"/>
            <a:ext cx="108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80545" y="3613820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LEFTCOLUMN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0765765" y="3507701"/>
            <a:ext cx="16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RIGHTCOLUMN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89357" y="424751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WRAPPER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63516" y="253866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09459" y="3688874"/>
            <a:ext cx="1411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Forms, table</a:t>
            </a:r>
          </a:p>
          <a:p>
            <a:r>
              <a:rPr lang="en-US" dirty="0" smtClean="0"/>
              <a:t>Submit/reset</a:t>
            </a:r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38199" y="5787487"/>
            <a:ext cx="10515601" cy="4736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851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 z="-177800" prstMaterial="dkEdge"/>
          </a:bodyPr>
          <a:lstStyle/>
          <a:p>
            <a:pPr algn="ctr"/>
            <a:r>
              <a:rPr lang="en-US" sz="4800" dirty="0" smtClean="0">
                <a:effectLst>
                  <a:outerShdw blurRad="101600" dist="190500" dir="2700000" algn="tl">
                    <a:srgbClr val="D90452">
                      <a:alpha val="43000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SPECIFICS</a:t>
            </a:r>
            <a:endParaRPr lang="en-US" sz="4800" dirty="0">
              <a:effectLst>
                <a:outerShdw blurRad="101600" dist="190500" dir="2700000" algn="tl">
                  <a:srgbClr val="D90452">
                    <a:alpha val="43000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Project:</a:t>
            </a:r>
            <a:r>
              <a:rPr lang="en-US" sz="2000" dirty="0"/>
              <a:t> Vacation Resort in Isla </a:t>
            </a:r>
            <a:r>
              <a:rPr lang="en-US" sz="2000" dirty="0" err="1"/>
              <a:t>Mujeres</a:t>
            </a:r>
            <a:r>
              <a:rPr lang="en-US" sz="2000" dirty="0"/>
              <a:t> Mexico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/>
              <a:t>Target Audience:</a:t>
            </a:r>
            <a:r>
              <a:rPr lang="en-US" sz="2000" dirty="0" smtClean="0"/>
              <a:t> Honeymooners and </a:t>
            </a:r>
            <a:r>
              <a:rPr lang="en-US" sz="2000" dirty="0" err="1" smtClean="0"/>
              <a:t>Vactioners</a:t>
            </a:r>
            <a:r>
              <a:rPr lang="en-US" sz="20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/>
              <a:t>Color </a:t>
            </a:r>
            <a:r>
              <a:rPr lang="en-US" sz="2000" b="1" dirty="0"/>
              <a:t>Scheme:</a:t>
            </a:r>
            <a:r>
              <a:rPr lang="en-US" sz="2000" dirty="0"/>
              <a:t> </a:t>
            </a:r>
            <a:r>
              <a:rPr lang="en-US" sz="2000" b="1" dirty="0" smtClean="0"/>
              <a:t>RGB</a:t>
            </a:r>
            <a:r>
              <a:rPr lang="en-US" sz="2000" dirty="0" smtClean="0"/>
              <a:t> (217</a:t>
            </a:r>
            <a:r>
              <a:rPr lang="en-US" sz="2000" dirty="0"/>
              <a:t>, 4, </a:t>
            </a:r>
            <a:r>
              <a:rPr lang="en-US" sz="2000" dirty="0" smtClean="0"/>
              <a:t>82) (35</a:t>
            </a:r>
            <a:r>
              <a:rPr lang="en-US" sz="2000" dirty="0"/>
              <a:t>, 130, </a:t>
            </a:r>
            <a:r>
              <a:rPr lang="en-US" sz="2000" dirty="0" smtClean="0"/>
              <a:t>140) (185</a:t>
            </a:r>
            <a:r>
              <a:rPr lang="en-US" sz="2000" dirty="0"/>
              <a:t>, 191, </a:t>
            </a:r>
            <a:r>
              <a:rPr lang="en-US" sz="2000" dirty="0" smtClean="0"/>
              <a:t>4)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/>
              <a:t>   (217</a:t>
            </a:r>
            <a:r>
              <a:rPr lang="en-US" sz="2000" dirty="0"/>
              <a:t>, 82, </a:t>
            </a:r>
            <a:r>
              <a:rPr lang="en-US" sz="2000" dirty="0" smtClean="0"/>
              <a:t>4) (217</a:t>
            </a:r>
            <a:r>
              <a:rPr lang="en-US" sz="2000" dirty="0"/>
              <a:t>, 11, </a:t>
            </a:r>
            <a:r>
              <a:rPr lang="en-US" sz="2000" dirty="0" smtClean="0"/>
              <a:t>11)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b="1" dirty="0"/>
              <a:t>Pages:</a:t>
            </a:r>
            <a:r>
              <a:rPr lang="en-US" sz="2000" dirty="0"/>
              <a:t> Index, Rooms &amp; Suites, Dining, </a:t>
            </a:r>
            <a:r>
              <a:rPr lang="en-US" sz="2000" dirty="0" smtClean="0"/>
              <a:t>Amenities</a:t>
            </a:r>
            <a:r>
              <a:rPr lang="en-US" sz="2000" dirty="0"/>
              <a:t>, </a:t>
            </a:r>
            <a:r>
              <a:rPr lang="en-US" sz="2000" dirty="0" smtClean="0"/>
              <a:t>Weddings </a:t>
            </a:r>
            <a:r>
              <a:rPr lang="en-US" sz="2000" dirty="0"/>
              <a:t>&amp; </a:t>
            </a:r>
            <a:r>
              <a:rPr lang="en-US" sz="2000" dirty="0" smtClean="0"/>
              <a:t>Honeymoons and Contact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568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 Site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Rain Tree Vacation Club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Bad: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Slow page loading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A lot of white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Not exactly crazy about the layout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Good: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Consistent navigation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Textual content is present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Sitemap is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5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 Site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Isla </a:t>
            </a:r>
            <a:r>
              <a:rPr lang="en-US" sz="22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Mujeres</a:t>
            </a:r>
            <a:r>
              <a:rPr lang="en-US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 Palace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/>
              <a:t>Bad:</a:t>
            </a:r>
          </a:p>
          <a:p>
            <a:pPr lvl="0"/>
            <a:r>
              <a:rPr lang="en-US" sz="2400" dirty="0"/>
              <a:t>Lack of visual textual content</a:t>
            </a:r>
          </a:p>
          <a:p>
            <a:pPr lvl="0"/>
            <a:r>
              <a:rPr lang="en-US" sz="2400" dirty="0"/>
              <a:t>Pictures/pages load slowly</a:t>
            </a:r>
          </a:p>
          <a:p>
            <a:pPr lvl="0"/>
            <a:r>
              <a:rPr lang="en-US" sz="2400" dirty="0"/>
              <a:t>Not exactly mobile friendly when I check on my mobile phone</a:t>
            </a:r>
          </a:p>
          <a:p>
            <a:pPr marL="0" indent="0">
              <a:buNone/>
            </a:pPr>
            <a:r>
              <a:rPr lang="en-US" sz="2400" dirty="0"/>
              <a:t>Good: </a:t>
            </a:r>
          </a:p>
          <a:p>
            <a:pPr lvl="0"/>
            <a:r>
              <a:rPr lang="en-US" sz="2400" dirty="0"/>
              <a:t>Lots of pictures</a:t>
            </a:r>
          </a:p>
          <a:p>
            <a:pPr lvl="0"/>
            <a:r>
              <a:rPr lang="en-US" sz="2400" dirty="0"/>
              <a:t>Consistent navigation</a:t>
            </a:r>
          </a:p>
          <a:p>
            <a:pPr lvl="0"/>
            <a:r>
              <a:rPr lang="en-US" sz="2400" dirty="0"/>
              <a:t>Visible contact information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449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80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4083"/>
            <a:ext cx="10515600" cy="5443037"/>
          </a:xfrm>
          <a:gradFill flip="none" rotWithShape="1">
            <a:gsLst>
              <a:gs pos="0">
                <a:srgbClr val="B9BF29">
                  <a:tint val="66000"/>
                  <a:satMod val="160000"/>
                </a:srgbClr>
              </a:gs>
              <a:gs pos="50000">
                <a:srgbClr val="B9BF29">
                  <a:tint val="44500"/>
                  <a:satMod val="160000"/>
                </a:srgbClr>
              </a:gs>
              <a:gs pos="100000">
                <a:srgbClr val="B9BF2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		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dirty="0" smtClean="0"/>
              <a:t>					</a:t>
            </a:r>
            <a:r>
              <a:rPr lang="en-US" dirty="0" err="1" smtClean="0"/>
              <a:t>SocialNav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86590" y="974556"/>
            <a:ext cx="1263315" cy="1058780"/>
          </a:xfrm>
          <a:prstGeom prst="ellipse">
            <a:avLst/>
          </a:prstGeom>
          <a:solidFill>
            <a:srgbClr val="D904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72600" y="1491916"/>
            <a:ext cx="1708484" cy="44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794083"/>
            <a:ext cx="10515600" cy="13355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72600" y="2153653"/>
            <a:ext cx="1981200" cy="4083467"/>
          </a:xfrm>
          <a:prstGeom prst="rect">
            <a:avLst/>
          </a:prstGeom>
          <a:noFill/>
          <a:ln w="38100">
            <a:solidFill>
              <a:srgbClr val="D90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129589"/>
            <a:ext cx="1688432" cy="4107531"/>
          </a:xfrm>
          <a:prstGeom prst="rect">
            <a:avLst/>
          </a:prstGeom>
          <a:noFill/>
          <a:ln w="38100">
            <a:solidFill>
              <a:srgbClr val="D90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8199" y="2153652"/>
            <a:ext cx="2021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NAV</a:t>
            </a:r>
          </a:p>
          <a:p>
            <a:r>
              <a:rPr lang="en-US" sz="1200" dirty="0" smtClean="0"/>
              <a:t>HOME</a:t>
            </a:r>
          </a:p>
          <a:p>
            <a:r>
              <a:rPr lang="en-US" sz="1200" dirty="0" smtClean="0"/>
              <a:t>ROOMS &amp; SUITES</a:t>
            </a:r>
          </a:p>
          <a:p>
            <a:r>
              <a:rPr lang="en-US" sz="1200" dirty="0" smtClean="0"/>
              <a:t>DINING</a:t>
            </a:r>
          </a:p>
          <a:p>
            <a:r>
              <a:rPr lang="en-US" sz="1200" dirty="0" smtClean="0"/>
              <a:t>AMENITIES</a:t>
            </a:r>
          </a:p>
          <a:p>
            <a:r>
              <a:rPr lang="en-US" sz="1200" dirty="0" smtClean="0"/>
              <a:t>WEDDINGS &amp; HONEYMOONS</a:t>
            </a:r>
          </a:p>
          <a:p>
            <a:r>
              <a:rPr lang="en-US" sz="1200" dirty="0" smtClean="0"/>
              <a:t>CONTACT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8200" y="3946358"/>
            <a:ext cx="16884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4874" y="4644189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RELATED </a:t>
            </a:r>
          </a:p>
          <a:p>
            <a:r>
              <a:rPr lang="en-US" dirty="0" smtClean="0"/>
              <a:t>EXTERNAL</a:t>
            </a:r>
          </a:p>
          <a:p>
            <a:r>
              <a:rPr lang="en-US" dirty="0" smtClean="0"/>
              <a:t>LINKS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34337" y="2695074"/>
            <a:ext cx="75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72600" y="4102769"/>
            <a:ext cx="1981200" cy="12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34337" y="4644189"/>
            <a:ext cx="108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80545" y="3613820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LEFTCOLUMN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0765765" y="3507701"/>
            <a:ext cx="16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RIGHTCOLUMN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89357" y="424751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WRAPPER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63516" y="253866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09459" y="3688874"/>
            <a:ext cx="4926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page introduces the purpose and scope of the</a:t>
            </a:r>
          </a:p>
          <a:p>
            <a:r>
              <a:rPr lang="en-US" dirty="0" smtClean="0"/>
              <a:t>Website. </a:t>
            </a:r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38199" y="5787487"/>
            <a:ext cx="10515601" cy="4736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7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80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ooms_suites.html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4083"/>
            <a:ext cx="10515600" cy="5443037"/>
          </a:xfrm>
          <a:gradFill flip="none" rotWithShape="1">
            <a:gsLst>
              <a:gs pos="0">
                <a:srgbClr val="B9BF29">
                  <a:tint val="66000"/>
                  <a:satMod val="160000"/>
                </a:srgbClr>
              </a:gs>
              <a:gs pos="50000">
                <a:srgbClr val="B9BF29">
                  <a:tint val="44500"/>
                  <a:satMod val="160000"/>
                </a:srgbClr>
              </a:gs>
              <a:gs pos="100000">
                <a:srgbClr val="B9BF2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		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dirty="0" smtClean="0"/>
              <a:t>					</a:t>
            </a:r>
            <a:r>
              <a:rPr lang="en-US" dirty="0" err="1" smtClean="0"/>
              <a:t>SocialNav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86590" y="974556"/>
            <a:ext cx="1263315" cy="1058780"/>
          </a:xfrm>
          <a:prstGeom prst="ellipse">
            <a:avLst/>
          </a:prstGeom>
          <a:solidFill>
            <a:srgbClr val="D904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72600" y="1491916"/>
            <a:ext cx="1708484" cy="44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794083"/>
            <a:ext cx="10515600" cy="13355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72600" y="2153653"/>
            <a:ext cx="1981200" cy="4083467"/>
          </a:xfrm>
          <a:prstGeom prst="rect">
            <a:avLst/>
          </a:prstGeom>
          <a:noFill/>
          <a:ln w="38100">
            <a:solidFill>
              <a:srgbClr val="D90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129589"/>
            <a:ext cx="1688432" cy="4107531"/>
          </a:xfrm>
          <a:prstGeom prst="rect">
            <a:avLst/>
          </a:prstGeom>
          <a:noFill/>
          <a:ln w="38100">
            <a:solidFill>
              <a:srgbClr val="D90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8199" y="2153652"/>
            <a:ext cx="2021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NAV</a:t>
            </a:r>
          </a:p>
          <a:p>
            <a:r>
              <a:rPr lang="en-US" sz="1200" dirty="0" smtClean="0"/>
              <a:t>HOME</a:t>
            </a:r>
          </a:p>
          <a:p>
            <a:r>
              <a:rPr lang="en-US" sz="1200" dirty="0" smtClean="0"/>
              <a:t>ROOMS &amp; SUITES</a:t>
            </a:r>
          </a:p>
          <a:p>
            <a:r>
              <a:rPr lang="en-US" sz="1200" dirty="0" smtClean="0"/>
              <a:t>DINING</a:t>
            </a:r>
          </a:p>
          <a:p>
            <a:r>
              <a:rPr lang="en-US" sz="1200" dirty="0" smtClean="0"/>
              <a:t>AMENITIES</a:t>
            </a:r>
          </a:p>
          <a:p>
            <a:r>
              <a:rPr lang="en-US" sz="1200" dirty="0" smtClean="0"/>
              <a:t>WEDDINGS &amp; HONEYMOONS</a:t>
            </a:r>
          </a:p>
          <a:p>
            <a:r>
              <a:rPr lang="en-US" sz="1200" dirty="0" smtClean="0"/>
              <a:t>CONTACT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8200" y="3946358"/>
            <a:ext cx="16884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4874" y="4644189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RELATED </a:t>
            </a:r>
          </a:p>
          <a:p>
            <a:r>
              <a:rPr lang="en-US" dirty="0" smtClean="0"/>
              <a:t>EXTERNAL</a:t>
            </a:r>
          </a:p>
          <a:p>
            <a:r>
              <a:rPr lang="en-US" dirty="0" smtClean="0"/>
              <a:t>LINKS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34337" y="2695074"/>
            <a:ext cx="75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72600" y="4102769"/>
            <a:ext cx="1981200" cy="12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34337" y="4644189"/>
            <a:ext cx="108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80545" y="3613820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LEFTCOLUMN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0765765" y="3507701"/>
            <a:ext cx="16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RIGHTCOLUMN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89357" y="424751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WRAPPER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63516" y="253866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09459" y="3688874"/>
            <a:ext cx="5376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page will have rollover images and textual content.</a:t>
            </a:r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38199" y="5787487"/>
            <a:ext cx="10515601" cy="4736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68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80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dining.html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4083"/>
            <a:ext cx="10515600" cy="5443037"/>
          </a:xfrm>
          <a:gradFill flip="none" rotWithShape="1">
            <a:gsLst>
              <a:gs pos="0">
                <a:srgbClr val="B9BF29">
                  <a:tint val="66000"/>
                  <a:satMod val="160000"/>
                </a:srgbClr>
              </a:gs>
              <a:gs pos="50000">
                <a:srgbClr val="B9BF29">
                  <a:tint val="44500"/>
                  <a:satMod val="160000"/>
                </a:srgbClr>
              </a:gs>
              <a:gs pos="100000">
                <a:srgbClr val="B9BF2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		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dirty="0" smtClean="0"/>
              <a:t>					</a:t>
            </a:r>
            <a:r>
              <a:rPr lang="en-US" dirty="0" err="1" smtClean="0"/>
              <a:t>SocialNav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86590" y="974556"/>
            <a:ext cx="1263315" cy="1058780"/>
          </a:xfrm>
          <a:prstGeom prst="ellipse">
            <a:avLst/>
          </a:prstGeom>
          <a:solidFill>
            <a:srgbClr val="D904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72600" y="1491916"/>
            <a:ext cx="1708484" cy="44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794083"/>
            <a:ext cx="10515600" cy="13355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72600" y="2153653"/>
            <a:ext cx="1981200" cy="4083467"/>
          </a:xfrm>
          <a:prstGeom prst="rect">
            <a:avLst/>
          </a:prstGeom>
          <a:noFill/>
          <a:ln w="38100">
            <a:solidFill>
              <a:srgbClr val="D90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129589"/>
            <a:ext cx="1688432" cy="4107531"/>
          </a:xfrm>
          <a:prstGeom prst="rect">
            <a:avLst/>
          </a:prstGeom>
          <a:noFill/>
          <a:ln w="38100">
            <a:solidFill>
              <a:srgbClr val="D90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8199" y="2153652"/>
            <a:ext cx="2021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NAV</a:t>
            </a:r>
          </a:p>
          <a:p>
            <a:r>
              <a:rPr lang="en-US" sz="1200" dirty="0" smtClean="0"/>
              <a:t>HOME</a:t>
            </a:r>
          </a:p>
          <a:p>
            <a:r>
              <a:rPr lang="en-US" sz="1200" dirty="0" smtClean="0"/>
              <a:t>ROOMS &amp; SUITES</a:t>
            </a:r>
          </a:p>
          <a:p>
            <a:r>
              <a:rPr lang="en-US" sz="1200" dirty="0" smtClean="0"/>
              <a:t>DINING</a:t>
            </a:r>
          </a:p>
          <a:p>
            <a:r>
              <a:rPr lang="en-US" sz="1200" dirty="0" smtClean="0"/>
              <a:t>AMENITIES</a:t>
            </a:r>
          </a:p>
          <a:p>
            <a:r>
              <a:rPr lang="en-US" sz="1200" dirty="0" smtClean="0"/>
              <a:t>WEDDINGS &amp; HONEYMOONS</a:t>
            </a:r>
          </a:p>
          <a:p>
            <a:r>
              <a:rPr lang="en-US" sz="1200" dirty="0" smtClean="0"/>
              <a:t>CONTACT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8200" y="3946358"/>
            <a:ext cx="16884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4874" y="4644189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RELATED </a:t>
            </a:r>
          </a:p>
          <a:p>
            <a:r>
              <a:rPr lang="en-US" dirty="0" smtClean="0"/>
              <a:t>EXTERNAL</a:t>
            </a:r>
          </a:p>
          <a:p>
            <a:r>
              <a:rPr lang="en-US" dirty="0" smtClean="0"/>
              <a:t>LINKS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34337" y="2695074"/>
            <a:ext cx="75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72600" y="4102769"/>
            <a:ext cx="1981200" cy="12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34337" y="4644189"/>
            <a:ext cx="108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80545" y="3613820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LEFTCOLUMN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0765765" y="3507701"/>
            <a:ext cx="16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RIGHTCOLUMN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89357" y="424751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WRAPPER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63516" y="253866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09459" y="3688874"/>
            <a:ext cx="5527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page will have styled pictures, possibly a carousel of </a:t>
            </a:r>
            <a:endParaRPr lang="en-US" dirty="0"/>
          </a:p>
          <a:p>
            <a:r>
              <a:rPr lang="en-US" dirty="0" smtClean="0"/>
              <a:t>Images.</a:t>
            </a:r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38199" y="5787487"/>
            <a:ext cx="10515601" cy="4736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792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80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amenities.html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4083"/>
            <a:ext cx="10515600" cy="5443037"/>
          </a:xfrm>
          <a:gradFill flip="none" rotWithShape="1">
            <a:gsLst>
              <a:gs pos="0">
                <a:srgbClr val="B9BF29">
                  <a:tint val="66000"/>
                  <a:satMod val="160000"/>
                </a:srgbClr>
              </a:gs>
              <a:gs pos="50000">
                <a:srgbClr val="B9BF29">
                  <a:tint val="44500"/>
                  <a:satMod val="160000"/>
                </a:srgbClr>
              </a:gs>
              <a:gs pos="100000">
                <a:srgbClr val="B9BF2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		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dirty="0" smtClean="0"/>
              <a:t>					</a:t>
            </a:r>
            <a:r>
              <a:rPr lang="en-US" dirty="0" err="1" smtClean="0"/>
              <a:t>SocialNav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86590" y="974556"/>
            <a:ext cx="1263315" cy="1058780"/>
          </a:xfrm>
          <a:prstGeom prst="ellipse">
            <a:avLst/>
          </a:prstGeom>
          <a:solidFill>
            <a:srgbClr val="D904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72600" y="1491916"/>
            <a:ext cx="1708484" cy="44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794083"/>
            <a:ext cx="10515600" cy="13355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72600" y="2153653"/>
            <a:ext cx="1981200" cy="4083467"/>
          </a:xfrm>
          <a:prstGeom prst="rect">
            <a:avLst/>
          </a:prstGeom>
          <a:noFill/>
          <a:ln w="38100">
            <a:solidFill>
              <a:srgbClr val="D90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129589"/>
            <a:ext cx="1688432" cy="4107531"/>
          </a:xfrm>
          <a:prstGeom prst="rect">
            <a:avLst/>
          </a:prstGeom>
          <a:noFill/>
          <a:ln w="38100">
            <a:solidFill>
              <a:srgbClr val="D90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8199" y="2153652"/>
            <a:ext cx="2021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NAV</a:t>
            </a:r>
          </a:p>
          <a:p>
            <a:r>
              <a:rPr lang="en-US" sz="1200" dirty="0" smtClean="0"/>
              <a:t>HOME</a:t>
            </a:r>
          </a:p>
          <a:p>
            <a:r>
              <a:rPr lang="en-US" sz="1200" dirty="0" smtClean="0"/>
              <a:t>ROOMS &amp; SUITES</a:t>
            </a:r>
          </a:p>
          <a:p>
            <a:r>
              <a:rPr lang="en-US" sz="1200" dirty="0" smtClean="0"/>
              <a:t>DINING</a:t>
            </a:r>
          </a:p>
          <a:p>
            <a:r>
              <a:rPr lang="en-US" sz="1200" dirty="0" smtClean="0"/>
              <a:t>AMENITIES</a:t>
            </a:r>
          </a:p>
          <a:p>
            <a:r>
              <a:rPr lang="en-US" sz="1200" dirty="0" smtClean="0"/>
              <a:t>WEDDINGS &amp; HONEYMOONS</a:t>
            </a:r>
          </a:p>
          <a:p>
            <a:r>
              <a:rPr lang="en-US" sz="1200" dirty="0" smtClean="0"/>
              <a:t>CONTACT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8200" y="3946358"/>
            <a:ext cx="16884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4874" y="4644189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RELATED </a:t>
            </a:r>
          </a:p>
          <a:p>
            <a:r>
              <a:rPr lang="en-US" dirty="0" smtClean="0"/>
              <a:t>EXTERNAL</a:t>
            </a:r>
          </a:p>
          <a:p>
            <a:r>
              <a:rPr lang="en-US" dirty="0" smtClean="0"/>
              <a:t>LINKS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34337" y="2695074"/>
            <a:ext cx="75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72600" y="4102769"/>
            <a:ext cx="1981200" cy="12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34337" y="4644189"/>
            <a:ext cx="108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80545" y="3613820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LEFTCOLUMN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0765765" y="3507701"/>
            <a:ext cx="16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RIGHTCOLUMN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89357" y="424751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WRAPPER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63516" y="253866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09459" y="3688874"/>
            <a:ext cx="180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Lists, information</a:t>
            </a:r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38199" y="5787487"/>
            <a:ext cx="10515601" cy="4736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82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80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eddings_honeymoons.html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4083"/>
            <a:ext cx="10515600" cy="5443037"/>
          </a:xfrm>
          <a:gradFill flip="none" rotWithShape="1">
            <a:gsLst>
              <a:gs pos="0">
                <a:srgbClr val="B9BF29">
                  <a:tint val="66000"/>
                  <a:satMod val="160000"/>
                </a:srgbClr>
              </a:gs>
              <a:gs pos="50000">
                <a:srgbClr val="B9BF29">
                  <a:tint val="44500"/>
                  <a:satMod val="160000"/>
                </a:srgbClr>
              </a:gs>
              <a:gs pos="100000">
                <a:srgbClr val="B9BF2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		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dirty="0" smtClean="0"/>
              <a:t>					</a:t>
            </a:r>
            <a:r>
              <a:rPr lang="en-US" dirty="0" err="1" smtClean="0"/>
              <a:t>SocialNav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86590" y="974556"/>
            <a:ext cx="1263315" cy="1058780"/>
          </a:xfrm>
          <a:prstGeom prst="ellipse">
            <a:avLst/>
          </a:prstGeom>
          <a:solidFill>
            <a:srgbClr val="D904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72600" y="1491916"/>
            <a:ext cx="1708484" cy="44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794083"/>
            <a:ext cx="10515600" cy="13355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72600" y="2153653"/>
            <a:ext cx="1981200" cy="4083467"/>
          </a:xfrm>
          <a:prstGeom prst="rect">
            <a:avLst/>
          </a:prstGeom>
          <a:noFill/>
          <a:ln w="38100">
            <a:solidFill>
              <a:srgbClr val="D90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129589"/>
            <a:ext cx="1688432" cy="4107531"/>
          </a:xfrm>
          <a:prstGeom prst="rect">
            <a:avLst/>
          </a:prstGeom>
          <a:noFill/>
          <a:ln w="38100">
            <a:solidFill>
              <a:srgbClr val="D90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8199" y="2153652"/>
            <a:ext cx="2021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NAV</a:t>
            </a:r>
          </a:p>
          <a:p>
            <a:r>
              <a:rPr lang="en-US" sz="1200" dirty="0" smtClean="0"/>
              <a:t>HOME</a:t>
            </a:r>
          </a:p>
          <a:p>
            <a:r>
              <a:rPr lang="en-US" sz="1200" dirty="0" smtClean="0"/>
              <a:t>ROOMS &amp; SUITES</a:t>
            </a:r>
          </a:p>
          <a:p>
            <a:r>
              <a:rPr lang="en-US" sz="1200" dirty="0" smtClean="0"/>
              <a:t>DINING</a:t>
            </a:r>
          </a:p>
          <a:p>
            <a:r>
              <a:rPr lang="en-US" sz="1200" dirty="0" smtClean="0"/>
              <a:t>AMENITIES</a:t>
            </a:r>
          </a:p>
          <a:p>
            <a:r>
              <a:rPr lang="en-US" sz="1200" dirty="0" smtClean="0"/>
              <a:t>WEDDINGS &amp; HONEYMOONS</a:t>
            </a:r>
          </a:p>
          <a:p>
            <a:r>
              <a:rPr lang="en-US" sz="1200" dirty="0" smtClean="0"/>
              <a:t>CONTACT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8200" y="3946358"/>
            <a:ext cx="16884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4874" y="4644189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RELATED </a:t>
            </a:r>
          </a:p>
          <a:p>
            <a:r>
              <a:rPr lang="en-US" dirty="0" smtClean="0"/>
              <a:t>EXTERNAL</a:t>
            </a:r>
          </a:p>
          <a:p>
            <a:r>
              <a:rPr lang="en-US" dirty="0" smtClean="0"/>
              <a:t>LINKS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34337" y="2695074"/>
            <a:ext cx="75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72600" y="4102769"/>
            <a:ext cx="1981200" cy="12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34337" y="4644189"/>
            <a:ext cx="108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80545" y="3613820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LEFTCOLUMN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0765765" y="3507701"/>
            <a:ext cx="16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RIGHTCOLUMN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89357" y="424751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WRAPPER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63516" y="253866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09459" y="3688874"/>
            <a:ext cx="21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Images, text content</a:t>
            </a:r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38199" y="5787487"/>
            <a:ext cx="10515601" cy="4736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63210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335</Words>
  <Application>Microsoft Office PowerPoint</Application>
  <PresentationFormat>Widescreen</PresentationFormat>
  <Paragraphs>165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Adobe Gothic Std B</vt:lpstr>
      <vt:lpstr>Arial</vt:lpstr>
      <vt:lpstr>Trebuchet MS</vt:lpstr>
      <vt:lpstr>Wingdings 3</vt:lpstr>
      <vt:lpstr>Facet</vt:lpstr>
      <vt:lpstr>Website Project:  Island of Love Resort</vt:lpstr>
      <vt:lpstr>SPECIFICS</vt:lpstr>
      <vt:lpstr>Competitors Site #1</vt:lpstr>
      <vt:lpstr>Competitors Site #2</vt:lpstr>
      <vt:lpstr>Index.html</vt:lpstr>
      <vt:lpstr>rooms_suites.html</vt:lpstr>
      <vt:lpstr>dining.html</vt:lpstr>
      <vt:lpstr>amenities.html</vt:lpstr>
      <vt:lpstr>weddings_honeymoons.html</vt:lpstr>
      <vt:lpstr>contact.html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Planning – Project: Island of Love Resort</dc:title>
  <dc:creator>Lindsay Dealy</dc:creator>
  <cp:lastModifiedBy>Lindsay Dealy</cp:lastModifiedBy>
  <cp:revision>8</cp:revision>
  <dcterms:created xsi:type="dcterms:W3CDTF">2013-06-04T02:51:22Z</dcterms:created>
  <dcterms:modified xsi:type="dcterms:W3CDTF">2013-06-04T03:47:43Z</dcterms:modified>
</cp:coreProperties>
</file>