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3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DBB1-1D82-4C42-92A9-2AA4006F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399D3-20BC-4031-8E48-3BC12284D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53FA-DEBE-4EFD-AFC6-88C4667B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5C2B-59D7-4E5D-81FC-0F804291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E797-3BB7-4C0E-AF67-E2C5DA60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1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EB83-F188-424F-8BBB-A55CF1BC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0CED-BB57-4384-8A48-8A12E0BF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52C8D-41C2-455A-9E7B-FB14F41F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D0CC-D568-40F1-9584-A0732ADF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4741-8035-4AA6-9C18-6F779E4F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2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E4A38-9E77-4A11-9158-46639109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EA369-28B0-4884-85B3-9025BE133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6BB8-1F77-4197-B259-0D6E306A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E05F-CD07-4AD4-BCA1-CDE0D067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AA78-9061-440D-813F-5A0DA746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7331-2A82-4E12-8110-2C5695B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22AD-1A5B-45CD-BCEB-FF39B6D6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BA59-78F4-40BE-B4C3-2AD5FE1A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A4D2-7FBE-41D1-BA59-0CA38E6F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8F32-9FD9-40C0-BDA1-A7F687F9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9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586F-B7A6-4D59-ABAF-89093757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6983-125E-4442-9C94-D6ACAA1B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C2C1-7198-4205-9123-71875BDA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8F2B-7B50-4530-937B-BFA2C02C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423B-666E-4E47-8142-70A437AD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1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EA78-19FC-42C0-8AD9-DDD71BD1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7753-6280-4526-A71A-9DB3889F1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7931-F589-414A-9374-683F64F0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A24DF-7776-43C0-A527-F838C310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FC146-08DE-46DA-A770-810E7422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2D075-1CD1-4915-8FBF-D7F8C845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53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EA3E-C7B1-4536-AEE7-9C28F467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56C4-85F3-4227-AE70-BFD05ECB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92D5E-99B9-41B5-9008-7D93FBA5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DAD72-93DB-4CFC-A73B-9E0B9B89E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3A212-1009-4965-AA7D-8FC3424F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6BD3D-F743-418B-A1FE-E594B155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888C6-E4C1-4614-AD2F-77D5DF8E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D8A50-8FD3-4629-9D3F-EBE738B7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30B4-1374-4B3D-BBB2-DD91692C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EB7E-6C15-4250-82C7-81B27AD3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71C68-5C9C-4C25-A7AF-CBC7161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4530D-9B0E-45F6-A613-9A1D7B0D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40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3C712-DB5E-40BC-8E55-D7FF9843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809D1-37D9-4812-9E89-0E38B56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DB17-351C-44CB-9288-EA36FCFB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2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3212-4850-43C9-808A-D1C3C37C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D018-EABC-4588-A4B9-F823272A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77C85-4FEC-48A8-8EEB-5EC72832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63C8-ECCD-4E4E-B28D-01D933D2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B918-B649-4EAE-B190-2BCAF1FF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3377F-2AA5-483F-AD43-B42CAA65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64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B528-3482-4B6C-961C-7A41FA8B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2893B-B3C3-497F-BD5E-747B80152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5864B-76F8-4D9A-802D-239341CD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FFE7D-AFB1-462E-A07B-40A442AE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F851-A350-46CF-9605-60B9DA6A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BB706-A817-4827-812E-5B4B0BCA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1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3F524-8F3C-47B7-AE8B-C57B971A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98878-B71F-42C8-B5FD-B716D4A2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C8CB-822B-4664-810E-949BDFC03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A7EC-83D8-4E5D-A8FE-FB5F6F7B217C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F7DE8-B452-4EDF-86FD-120397227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99A5-E380-43D6-8C2A-31589528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E00C-7DC5-464E-8918-3F3B283FB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4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F489-1B95-491E-8A3C-20C32B1C0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 Cover Page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84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CC0A1-8846-45F6-9E77-F1F5DFCB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92CE80-2B37-492F-A467-008CC53C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2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Template Cover Page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Robinson</dc:creator>
  <cp:lastModifiedBy>Glen Robinson</cp:lastModifiedBy>
  <cp:revision>4</cp:revision>
  <dcterms:created xsi:type="dcterms:W3CDTF">2018-03-22T13:39:49Z</dcterms:created>
  <dcterms:modified xsi:type="dcterms:W3CDTF">2018-03-22T14:05:54Z</dcterms:modified>
</cp:coreProperties>
</file>