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1758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6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46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7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4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7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0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9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3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2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3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44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61A1-B4C1-4D95-83B1-3281D9160F3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DC95-6816-4738-91A3-39FB5EA864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87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t="3574" r="2701" b="3787"/>
          <a:stretch/>
        </p:blipFill>
        <p:spPr>
          <a:xfrm>
            <a:off x="7870231" y="2560270"/>
            <a:ext cx="524469" cy="52042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40" y="2509183"/>
            <a:ext cx="682533" cy="72372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120" b="100000" l="26542" r="91679">
                        <a14:foregroundMark x1="38307" y1="63915" x2="38307" y2="63915"/>
                        <a14:foregroundMark x1="39455" y1="62184" x2="39455" y2="62184"/>
                        <a14:backgroundMark x1="29125" y1="59787" x2="46915" y2="44740"/>
                        <a14:backgroundMark x1="24534" y1="71771" x2="50359" y2="48868"/>
                        <a14:backgroundMark x1="37590" y1="86152" x2="28694" y2="65912"/>
                        <a14:backgroundMark x1="71306" y1="44740" x2="80631" y2="84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13" t="9716" r="11663" b="1172"/>
          <a:stretch/>
        </p:blipFill>
        <p:spPr>
          <a:xfrm rot="20320185">
            <a:off x="8744841" y="2521516"/>
            <a:ext cx="305566" cy="529006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6277970" y="485776"/>
            <a:ext cx="852127" cy="873124"/>
            <a:chOff x="6277970" y="485776"/>
            <a:chExt cx="852127" cy="873124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95" r="7057" b="38233"/>
            <a:stretch/>
          </p:blipFill>
          <p:spPr>
            <a:xfrm>
              <a:off x="6277970" y="485776"/>
              <a:ext cx="852127" cy="873124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2" t="25348" r="13426" b="17827"/>
            <a:stretch/>
          </p:blipFill>
          <p:spPr>
            <a:xfrm rot="21432419">
              <a:off x="6614832" y="1121597"/>
              <a:ext cx="434597" cy="214141"/>
            </a:xfrm>
            <a:prstGeom prst="rect">
              <a:avLst/>
            </a:prstGeom>
          </p:spPr>
        </p:pic>
      </p:grp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5" r="7057" b="38233"/>
          <a:stretch/>
        </p:blipFill>
        <p:spPr>
          <a:xfrm>
            <a:off x="3946486" y="398840"/>
            <a:ext cx="852127" cy="87312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t="3574" r="2701" b="3787"/>
          <a:stretch/>
        </p:blipFill>
        <p:spPr>
          <a:xfrm>
            <a:off x="7675294" y="543520"/>
            <a:ext cx="899900" cy="89295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3120" b="84958" l="1092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22" t="25348" r="13426" b="17827"/>
          <a:stretch/>
        </p:blipFill>
        <p:spPr>
          <a:xfrm rot="21432419">
            <a:off x="7861717" y="1185479"/>
            <a:ext cx="524623" cy="255221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5234871" y="3481451"/>
            <a:ext cx="852497" cy="910165"/>
            <a:chOff x="5234871" y="3481451"/>
            <a:chExt cx="852497" cy="910165"/>
          </a:xfrm>
        </p:grpSpPr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245" b="56963"/>
            <a:stretch/>
          </p:blipFill>
          <p:spPr>
            <a:xfrm>
              <a:off x="5234871" y="3481451"/>
              <a:ext cx="852497" cy="91016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4" t="16382" r="75132" b="16579"/>
            <a:stretch/>
          </p:blipFill>
          <p:spPr>
            <a:xfrm flipH="1">
              <a:off x="5565716" y="4119484"/>
              <a:ext cx="95403" cy="17115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27398">
                          <a14:foregroundMark x1="8673" y1="57449" x2="8673" y2="57449"/>
                          <a14:foregroundMark x1="11939" y1="76122" x2="10102" y2="490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4" t="16382" r="75132" b="16579"/>
            <a:stretch/>
          </p:blipFill>
          <p:spPr>
            <a:xfrm>
              <a:off x="5870668" y="4078473"/>
              <a:ext cx="45719" cy="82021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3503724" y="2560270"/>
            <a:ext cx="1060450" cy="1407263"/>
            <a:chOff x="3503724" y="2560270"/>
            <a:chExt cx="1060450" cy="140726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90" t="50347" r="3168" b="7663"/>
            <a:stretch/>
          </p:blipFill>
          <p:spPr>
            <a:xfrm>
              <a:off x="3503724" y="2560270"/>
              <a:ext cx="1060450" cy="1407263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2" t="25348" r="13426" b="17827"/>
            <a:stretch/>
          </p:blipFill>
          <p:spPr>
            <a:xfrm rot="167755">
              <a:off x="3901340" y="2999067"/>
              <a:ext cx="346628" cy="177822"/>
            </a:xfrm>
            <a:prstGeom prst="rect">
              <a:avLst/>
            </a:prstGeom>
          </p:spPr>
        </p:pic>
      </p:grp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7" t="74745" r="1662" b="15224"/>
          <a:stretch/>
        </p:blipFill>
        <p:spPr>
          <a:xfrm>
            <a:off x="7444370" y="4117768"/>
            <a:ext cx="822880" cy="6879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07" y="4160494"/>
            <a:ext cx="571446" cy="5332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t="14127" r="15448"/>
          <a:stretch/>
        </p:blipFill>
        <p:spPr>
          <a:xfrm>
            <a:off x="6363583" y="2487726"/>
            <a:ext cx="412058" cy="76288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5" r="7057" b="38233"/>
          <a:stretch/>
        </p:blipFill>
        <p:spPr>
          <a:xfrm>
            <a:off x="9302745" y="2714134"/>
            <a:ext cx="206849" cy="2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5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Lindsey F</dc:creator>
  <cp:lastModifiedBy>Lindsey F</cp:lastModifiedBy>
  <cp:revision>16</cp:revision>
  <dcterms:created xsi:type="dcterms:W3CDTF">2021-08-22T03:12:58Z</dcterms:created>
  <dcterms:modified xsi:type="dcterms:W3CDTF">2021-08-22T23:23:35Z</dcterms:modified>
</cp:coreProperties>
</file>