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1"/>
  </p:sldMasterIdLst>
  <p:sldIdLst>
    <p:sldId id="266" r:id="rId12"/>
    <p:sldId id="258" r:id="rId13"/>
    <p:sldId id="257" r:id="rId14"/>
    <p:sldId id="260" r:id="rId15"/>
    <p:sldId id="261" r:id="rId16"/>
    <p:sldId id="259" r:id="rId17"/>
    <p:sldId id="262" r:id="rId18"/>
    <p:sldId id="263" r:id="rId19"/>
    <p:sldId id="264" r:id="rId20"/>
    <p:sldId id="26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3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-120" y="-2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customXml" Target="../customXml/item9.xml"/><Relationship Id="rId20" Type="http://schemas.openxmlformats.org/officeDocument/2006/relationships/slide" Target="slides/slide9.xml"/><Relationship Id="rId21" Type="http://schemas.openxmlformats.org/officeDocument/2006/relationships/slide" Target="slides/slide10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customXml" Target="../customXml/item10.xml"/><Relationship Id="rId11" Type="http://schemas.openxmlformats.org/officeDocument/2006/relationships/slideMaster" Target="slideMasters/slideMaster1.xml"/><Relationship Id="rId12" Type="http://schemas.openxmlformats.org/officeDocument/2006/relationships/slide" Target="slides/slide1.xml"/><Relationship Id="rId13" Type="http://schemas.openxmlformats.org/officeDocument/2006/relationships/slide" Target="slides/slide2.xml"/><Relationship Id="rId14" Type="http://schemas.openxmlformats.org/officeDocument/2006/relationships/slide" Target="slides/slide3.xml"/><Relationship Id="rId15" Type="http://schemas.openxmlformats.org/officeDocument/2006/relationships/slide" Target="slides/slide4.xml"/><Relationship Id="rId16" Type="http://schemas.openxmlformats.org/officeDocument/2006/relationships/slide" Target="slides/slide5.xml"/><Relationship Id="rId17" Type="http://schemas.openxmlformats.org/officeDocument/2006/relationships/slide" Target="slides/slide6.xml"/><Relationship Id="rId18" Type="http://schemas.openxmlformats.org/officeDocument/2006/relationships/slide" Target="slides/slide7.xml"/><Relationship Id="rId19" Type="http://schemas.openxmlformats.org/officeDocument/2006/relationships/slide" Target="slides/slide8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customXml" Target="../customXml/item4.xml"/><Relationship Id="rId5" Type="http://schemas.openxmlformats.org/officeDocument/2006/relationships/customXml" Target="../customXml/item5.xml"/><Relationship Id="rId6" Type="http://schemas.openxmlformats.org/officeDocument/2006/relationships/customXml" Target="../customXml/item6.xml"/><Relationship Id="rId7" Type="http://schemas.openxmlformats.org/officeDocument/2006/relationships/customXml" Target="../customXml/item7.xml"/><Relationship Id="rId8" Type="http://schemas.openxmlformats.org/officeDocument/2006/relationships/customXml" Target="../customXml/item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EFFDE-26E0-4165-AA25-C008D1912964}" type="datetimeFigureOut">
              <a:rPr lang="en-US" smtClean="0"/>
              <a:t>6/2/15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D80A6-971B-4A8A-8F0B-9A3116F51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834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EFFDE-26E0-4165-AA25-C008D1912964}" type="datetimeFigureOut">
              <a:rPr lang="en-US" smtClean="0"/>
              <a:t>6/2/15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D80A6-971B-4A8A-8F0B-9A3116F51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806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EFFDE-26E0-4165-AA25-C008D1912964}" type="datetimeFigureOut">
              <a:rPr lang="en-US" smtClean="0"/>
              <a:t>6/2/15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D80A6-971B-4A8A-8F0B-9A3116F51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178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EFFDE-26E0-4165-AA25-C008D1912964}" type="datetimeFigureOut">
              <a:rPr lang="en-US" smtClean="0"/>
              <a:t>6/2/15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D80A6-971B-4A8A-8F0B-9A3116F51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17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EFFDE-26E0-4165-AA25-C008D1912964}" type="datetimeFigureOut">
              <a:rPr lang="en-US" smtClean="0"/>
              <a:t>6/2/15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D80A6-971B-4A8A-8F0B-9A3116F51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117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EFFDE-26E0-4165-AA25-C008D1912964}" type="datetimeFigureOut">
              <a:rPr lang="en-US" smtClean="0"/>
              <a:t>6/2/15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D80A6-971B-4A8A-8F0B-9A3116F51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485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EFFDE-26E0-4165-AA25-C008D1912964}" type="datetimeFigureOut">
              <a:rPr lang="en-US" smtClean="0"/>
              <a:t>6/2/15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D80A6-971B-4A8A-8F0B-9A3116F51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44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EFFDE-26E0-4165-AA25-C008D1912964}" type="datetimeFigureOut">
              <a:rPr lang="en-US" smtClean="0"/>
              <a:t>6/2/15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D80A6-971B-4A8A-8F0B-9A3116F51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007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EFFDE-26E0-4165-AA25-C008D1912964}" type="datetimeFigureOut">
              <a:rPr lang="en-US" smtClean="0"/>
              <a:t>6/2/15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D80A6-971B-4A8A-8F0B-9A3116F51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15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EFFDE-26E0-4165-AA25-C008D1912964}" type="datetimeFigureOut">
              <a:rPr lang="en-US" smtClean="0"/>
              <a:t>6/2/15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D80A6-971B-4A8A-8F0B-9A3116F51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721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EFFDE-26E0-4165-AA25-C008D1912964}" type="datetimeFigureOut">
              <a:rPr lang="en-US" smtClean="0"/>
              <a:t>6/2/15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D80A6-971B-4A8A-8F0B-9A3116F51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452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CEFFDE-26E0-4165-AA25-C008D1912964}" type="datetimeFigureOut">
              <a:rPr lang="en-US" smtClean="0"/>
              <a:t>6/2/15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BD80A6-971B-4A8A-8F0B-9A3116F51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079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chemeClr val="tx1"/>
          </a:solidFill>
        </p:spPr>
        <p:txBody>
          <a:bodyPr/>
          <a:lstStyle/>
          <a:p>
            <a:r>
              <a:rPr lang="en-US" sz="5400" b="1" dirty="0" smtClean="0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STUFF COMPLETED</a:t>
            </a:r>
            <a:r>
              <a:rPr lang="en-US" b="1" dirty="0" smtClean="0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/>
            </a:r>
            <a:br>
              <a:rPr lang="en-US" b="1" dirty="0" smtClean="0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</a:br>
            <a:r>
              <a:rPr lang="en-US" sz="2800" b="1" dirty="0" smtClean="0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Thus Far</a:t>
            </a:r>
            <a:endParaRPr lang="en-US" sz="2800" b="1" dirty="0">
              <a:solidFill>
                <a:schemeClr val="bg1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809468" y="3283886"/>
            <a:ext cx="631168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/>
              <a:t>GITHUB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18917641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chemeClr val="tx1"/>
          </a:solidFill>
        </p:spPr>
        <p:txBody>
          <a:bodyPr/>
          <a:lstStyle/>
          <a:p>
            <a:r>
              <a:rPr lang="en-US" sz="5400" b="1" dirty="0" smtClean="0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CONSTRUCTION TYPE</a:t>
            </a:r>
            <a:r>
              <a:rPr lang="en-US" b="1" dirty="0" smtClean="0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/>
            </a:r>
            <a:br>
              <a:rPr lang="en-US" b="1" dirty="0" smtClean="0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</a:br>
            <a:r>
              <a:rPr lang="en-US" sz="2800" b="1" dirty="0" err="1" smtClean="0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SqFt</a:t>
            </a:r>
            <a:r>
              <a:rPr lang="en-US" sz="2800" b="1" dirty="0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smtClean="0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Breakdown/Building Count</a:t>
            </a:r>
            <a:endParaRPr lang="en-US" sz="2800" b="1" dirty="0">
              <a:solidFill>
                <a:schemeClr val="bg1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879" y="1625372"/>
            <a:ext cx="9896475" cy="25622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12977" y="2906484"/>
            <a:ext cx="1285875" cy="9525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0879" y="4209881"/>
            <a:ext cx="9763125" cy="25336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46301" y="5646346"/>
            <a:ext cx="1419225" cy="74295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406547" y="3054000"/>
            <a:ext cx="1132869" cy="1040205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262385" y="5646346"/>
            <a:ext cx="1132869" cy="1040205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0252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chemeClr val="tx1"/>
          </a:solidFill>
        </p:spPr>
        <p:txBody>
          <a:bodyPr/>
          <a:lstStyle/>
          <a:p>
            <a:r>
              <a:rPr lang="en-US" sz="5400" b="1" dirty="0" smtClean="0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COMPLIANCE</a:t>
            </a:r>
            <a:r>
              <a:rPr lang="en-US" b="1" dirty="0" smtClean="0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/>
            </a:r>
            <a:br>
              <a:rPr lang="en-US" b="1" dirty="0" smtClean="0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</a:br>
            <a:r>
              <a:rPr lang="en-US" sz="2800" b="1" dirty="0" smtClean="0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Building Count Y/Y</a:t>
            </a:r>
            <a:endParaRPr lang="en-US" sz="2800" b="1" dirty="0">
              <a:solidFill>
                <a:schemeClr val="bg1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3215" y="5798313"/>
            <a:ext cx="1419225" cy="7715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968" y="1515762"/>
            <a:ext cx="9510234" cy="4885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2778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chemeClr val="tx1"/>
          </a:solidFill>
        </p:spPr>
        <p:txBody>
          <a:bodyPr/>
          <a:lstStyle/>
          <a:p>
            <a:r>
              <a:rPr lang="en-US" sz="5400" b="1" dirty="0" smtClean="0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COMPLIANCE</a:t>
            </a:r>
            <a:r>
              <a:rPr lang="en-US" b="1" dirty="0" smtClean="0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/>
            </a:r>
            <a:br>
              <a:rPr lang="en-US" b="1" dirty="0" smtClean="0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</a:br>
            <a:r>
              <a:rPr lang="en-US" sz="2800" b="1" dirty="0" smtClean="0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Floor Area Y/Y</a:t>
            </a:r>
            <a:endParaRPr lang="en-US" sz="2800" b="1" dirty="0">
              <a:solidFill>
                <a:schemeClr val="bg1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1288" y="1447200"/>
            <a:ext cx="8852946" cy="504860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21524" y="5724278"/>
            <a:ext cx="1419225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1908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en-US" sz="5400" b="1" dirty="0" smtClean="0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MORE COMPLIANCE</a:t>
            </a:r>
            <a:r>
              <a:rPr lang="en-US" b="1" dirty="0" smtClean="0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/>
            </a:r>
            <a:br>
              <a:rPr lang="en-US" b="1" dirty="0" smtClean="0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</a:br>
            <a:r>
              <a:rPr lang="en-US" sz="2800" b="1" dirty="0" smtClean="0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Building Count/Square Foot Group</a:t>
            </a:r>
            <a:endParaRPr lang="en-US" sz="2800" b="1" dirty="0">
              <a:solidFill>
                <a:schemeClr val="bg1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75" y="1875064"/>
            <a:ext cx="5572125" cy="41529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9491" y="1884589"/>
            <a:ext cx="5524500" cy="414337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022763" y="6027964"/>
            <a:ext cx="17575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Arial Narrow" panose="020B0606020202030204" pitchFamily="34" charset="0"/>
              </a:rPr>
              <a:t>2010</a:t>
            </a:r>
            <a:endParaRPr lang="en-US" sz="4000" b="1" dirty="0">
              <a:latin typeface="Arial Narrow" panose="020B060602020203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85958" y="5952897"/>
            <a:ext cx="17575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Arial Narrow" panose="020B0606020202030204" pitchFamily="34" charset="0"/>
              </a:rPr>
              <a:t>2011</a:t>
            </a:r>
            <a:endParaRPr lang="en-US" sz="4000" b="1" dirty="0">
              <a:latin typeface="Arial Narrow" panose="020B060602020203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3571" y="1884589"/>
            <a:ext cx="2475265" cy="4278705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430176" y="5470738"/>
            <a:ext cx="1257424" cy="69255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536567" y="5470738"/>
            <a:ext cx="1257424" cy="69255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799673" y="1896465"/>
            <a:ext cx="1109293" cy="4278705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36567" y="1517876"/>
            <a:ext cx="1428750" cy="73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3943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en-US" sz="5400" b="1" dirty="0" smtClean="0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MORE COMPLIANCE</a:t>
            </a:r>
            <a:r>
              <a:rPr lang="en-US" b="1" dirty="0" smtClean="0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/>
            </a:r>
            <a:br>
              <a:rPr lang="en-US" b="1" dirty="0" smtClean="0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</a:br>
            <a:r>
              <a:rPr lang="en-US" sz="2800" b="1" dirty="0" smtClean="0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Building Count/Square Foot Group</a:t>
            </a:r>
            <a:endParaRPr lang="en-US" sz="2800" b="1" dirty="0">
              <a:solidFill>
                <a:schemeClr val="bg1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12" y="2398815"/>
            <a:ext cx="3511157" cy="263638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5420" y="2395218"/>
            <a:ext cx="3530064" cy="263997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82816" y="5303569"/>
            <a:ext cx="17575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Arial Narrow" panose="020B0606020202030204" pitchFamily="34" charset="0"/>
              </a:rPr>
              <a:t>2012</a:t>
            </a:r>
            <a:endParaRPr lang="en-US" sz="4000" b="1" dirty="0">
              <a:latin typeface="Arial Narrow" panose="020B0606020202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91678" y="5303569"/>
            <a:ext cx="17575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Arial Narrow" panose="020B0606020202030204" pitchFamily="34" charset="0"/>
              </a:rPr>
              <a:t>2013</a:t>
            </a:r>
            <a:endParaRPr lang="en-US" sz="4000" b="1" dirty="0">
              <a:latin typeface="Arial Narrow" panose="020B060602020203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23735" y="2395219"/>
            <a:ext cx="3476171" cy="263997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9183046" y="5303569"/>
            <a:ext cx="17575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Arial Narrow" panose="020B0606020202030204" pitchFamily="34" charset="0"/>
              </a:rPr>
              <a:t>2014</a:t>
            </a:r>
            <a:endParaRPr lang="en-US" sz="4000" b="1" dirty="0">
              <a:latin typeface="Arial Narrow" panose="020B060602020203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757858" y="4611013"/>
            <a:ext cx="859311" cy="519127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876173" y="4650256"/>
            <a:ext cx="859311" cy="519127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958863" y="4611013"/>
            <a:ext cx="859311" cy="519127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74069" y="1493678"/>
            <a:ext cx="1428750" cy="73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9377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chemeClr val="tx1"/>
          </a:solidFill>
        </p:spPr>
        <p:txBody>
          <a:bodyPr/>
          <a:lstStyle/>
          <a:p>
            <a:r>
              <a:rPr lang="en-US" sz="5400" b="1" dirty="0" smtClean="0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SQUARE FOOTAGE</a:t>
            </a:r>
            <a:r>
              <a:rPr lang="en-US" b="1" dirty="0" smtClean="0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/>
            </a:r>
            <a:br>
              <a:rPr lang="en-US" b="1" dirty="0" smtClean="0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</a:br>
            <a:r>
              <a:rPr lang="en-US" sz="2800" b="1" dirty="0" smtClean="0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Building Count &amp; Floor Area</a:t>
            </a:r>
            <a:endParaRPr lang="en-US" sz="2800" b="1" dirty="0">
              <a:solidFill>
                <a:schemeClr val="bg1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89297"/>
            <a:ext cx="5953988" cy="530277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8913" y="5193599"/>
            <a:ext cx="1419225" cy="9334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4328" y="2080162"/>
            <a:ext cx="5475185" cy="458127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678884" y="2151412"/>
            <a:ext cx="904504" cy="62489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524742" y="2151412"/>
            <a:ext cx="904504" cy="62489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68550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441" y="1325563"/>
            <a:ext cx="10349406" cy="2779672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chemeClr val="tx1"/>
          </a:solidFill>
        </p:spPr>
        <p:txBody>
          <a:bodyPr/>
          <a:lstStyle/>
          <a:p>
            <a:r>
              <a:rPr lang="en-US" sz="5400" b="1" dirty="0" smtClean="0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YEAR BUILT GROUP</a:t>
            </a:r>
            <a:r>
              <a:rPr lang="en-US" b="1" dirty="0" smtClean="0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/>
            </a:r>
            <a:br>
              <a:rPr lang="en-US" b="1" dirty="0" smtClean="0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</a:br>
            <a:r>
              <a:rPr lang="en-US" sz="2800" b="1" dirty="0" smtClean="0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Building Count</a:t>
            </a:r>
            <a:endParaRPr lang="en-US" sz="2800" b="1" dirty="0">
              <a:solidFill>
                <a:schemeClr val="bg1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87828" y="2979057"/>
            <a:ext cx="705346" cy="1126178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441" y="4149685"/>
            <a:ext cx="10349406" cy="256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2858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chemeClr val="tx1"/>
          </a:solidFill>
        </p:spPr>
        <p:txBody>
          <a:bodyPr/>
          <a:lstStyle/>
          <a:p>
            <a:r>
              <a:rPr lang="en-US" sz="5400" b="1" dirty="0" smtClean="0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YEAR BUILT GROUP COMPLIANCE</a:t>
            </a:r>
            <a:r>
              <a:rPr lang="en-US" b="1" dirty="0" smtClean="0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/>
            </a:r>
            <a:br>
              <a:rPr lang="en-US" b="1" dirty="0" smtClean="0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</a:br>
            <a:r>
              <a:rPr lang="en-US" sz="2800" b="1" dirty="0" smtClean="0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Building Count</a:t>
            </a:r>
            <a:endParaRPr lang="en-US" sz="2800" b="1" dirty="0">
              <a:solidFill>
                <a:schemeClr val="bg1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904" y="1358518"/>
            <a:ext cx="8930244" cy="284534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76361" y="3837152"/>
            <a:ext cx="1428750" cy="7334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6904" y="4322620"/>
            <a:ext cx="8930244" cy="247306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360960" y="3077686"/>
            <a:ext cx="705346" cy="1126178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3065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chemeClr val="tx1"/>
          </a:solidFill>
        </p:spPr>
        <p:txBody>
          <a:bodyPr/>
          <a:lstStyle/>
          <a:p>
            <a:r>
              <a:rPr lang="en-US" sz="5400" b="1" dirty="0" smtClean="0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LAND USE</a:t>
            </a:r>
            <a:r>
              <a:rPr lang="en-US" b="1" dirty="0" smtClean="0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/>
            </a:r>
            <a:br>
              <a:rPr lang="en-US" b="1" dirty="0" smtClean="0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</a:br>
            <a:r>
              <a:rPr lang="en-US" sz="2800" b="1" dirty="0" smtClean="0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Building Count</a:t>
            </a:r>
            <a:endParaRPr lang="en-US" sz="2800" b="1" dirty="0">
              <a:solidFill>
                <a:schemeClr val="bg1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787" y="1544659"/>
            <a:ext cx="9639300" cy="25336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787" y="4078309"/>
            <a:ext cx="9554751" cy="25717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06087" y="5646345"/>
            <a:ext cx="1400175" cy="74295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568701" y="3459891"/>
            <a:ext cx="731450" cy="70278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430678" y="3417707"/>
            <a:ext cx="731450" cy="70278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9162128" y="3417708"/>
            <a:ext cx="731450" cy="70278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9077579" y="5992588"/>
            <a:ext cx="624424" cy="70278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377714" y="5992589"/>
            <a:ext cx="699865" cy="70278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463844" y="6077906"/>
            <a:ext cx="713457" cy="657467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060912" y="3375526"/>
            <a:ext cx="699865" cy="70278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999487" y="5992587"/>
            <a:ext cx="699865" cy="70278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3583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EsriMapsInfo xmlns="ESRI.ArcGIS.Mapping.OfficeIntegration.PowerPointInfo">
  <Version>Version1</Version>
  <RequiresSignIn>False</RequiresSignIn>
</EsriMapsInfo>
</file>

<file path=customXml/item10.xml><?xml version="1.0" encoding="utf-8"?>
<EsriMapsInfo xmlns="ESRI.ArcGIS.Mapping.OfficeIntegration.PowerPointInfo">
  <Version>Version1</Version>
  <RequiresSignIn>False</RequiresSignIn>
</EsriMapsInfo>
</file>

<file path=customXml/item2.xml><?xml version="1.0" encoding="utf-8"?>
<EsriMapsInfo xmlns="ESRI.ArcGIS.Mapping.OfficeIntegration.PowerPointInfo">
  <Version>Version1</Version>
  <RequiresSignIn>False</RequiresSignIn>
</EsriMapsInfo>
</file>

<file path=customXml/item3.xml><?xml version="1.0" encoding="utf-8"?>
<EsriMapsInfo xmlns="ESRI.ArcGIS.Mapping.OfficeIntegration.PowerPointInfo">
  <Version>Version1</Version>
  <RequiresSignIn>False</RequiresSignIn>
</EsriMapsInfo>
</file>

<file path=customXml/item4.xml><?xml version="1.0" encoding="utf-8"?>
<EsriMapsInfo xmlns="ESRI.ArcGIS.Mapping.OfficeIntegration.PowerPointInfo">
  <Version>Version1</Version>
  <RequiresSignIn>False</RequiresSignIn>
</EsriMapsInfo>
</file>

<file path=customXml/item5.xml><?xml version="1.0" encoding="utf-8"?>
<EsriMapsInfo xmlns="ESRI.ArcGIS.Mapping.OfficeIntegration.PowerPointInfo">
  <Version>Version1</Version>
  <RequiresSignIn>False</RequiresSignIn>
</EsriMapsInfo>
</file>

<file path=customXml/item6.xml><?xml version="1.0" encoding="utf-8"?>
<EsriMapsInfo xmlns="ESRI.ArcGIS.Mapping.OfficeIntegration.PowerPointInfo">
  <Version>Version1</Version>
  <RequiresSignIn>False</RequiresSignIn>
</EsriMapsInfo>
</file>

<file path=customXml/item7.xml><?xml version="1.0" encoding="utf-8"?>
<EsriMapsInfo xmlns="ESRI.ArcGIS.Mapping.OfficeIntegration.PowerPointInfo">
  <Version>Version1</Version>
  <RequiresSignIn>False</RequiresSignIn>
</EsriMapsInfo>
</file>

<file path=customXml/item8.xml><?xml version="1.0" encoding="utf-8"?>
<EsriMapsInfo xmlns="ESRI.ArcGIS.Mapping.OfficeIntegration.PowerPointInfo">
  <Version>Version1</Version>
  <RequiresSignIn>False</RequiresSignIn>
</EsriMapsInfo>
</file>

<file path=customXml/item9.xml><?xml version="1.0" encoding="utf-8"?>
<EsriMapsInfo xmlns="ESRI.ArcGIS.Mapping.OfficeIntegration.PowerPointInfo">
  <Version>Version1</Version>
  <RequiresSignIn>False</RequiresSignIn>
</EsriMapsInfo>
</file>

<file path=customXml/itemProps1.xml><?xml version="1.0" encoding="utf-8"?>
<ds:datastoreItem xmlns:ds="http://schemas.openxmlformats.org/officeDocument/2006/customXml" ds:itemID="{0F35332C-AE17-462F-92B9-45932CA4DB4B}">
  <ds:schemaRefs>
    <ds:schemaRef ds:uri="ESRI.ArcGIS.Mapping.OfficeIntegration.PowerPointInfo"/>
  </ds:schemaRefs>
</ds:datastoreItem>
</file>

<file path=customXml/itemProps10.xml><?xml version="1.0" encoding="utf-8"?>
<ds:datastoreItem xmlns:ds="http://schemas.openxmlformats.org/officeDocument/2006/customXml" ds:itemID="{347887D3-4DAF-49D1-892C-06608254DB96}">
  <ds:schemaRefs>
    <ds:schemaRef ds:uri="ESRI.ArcGIS.Mapping.OfficeIntegration.PowerPointInfo"/>
  </ds:schemaRefs>
</ds:datastoreItem>
</file>

<file path=customXml/itemProps2.xml><?xml version="1.0" encoding="utf-8"?>
<ds:datastoreItem xmlns:ds="http://schemas.openxmlformats.org/officeDocument/2006/customXml" ds:itemID="{0E966488-FD57-467C-A2C4-BD29A4A83598}">
  <ds:schemaRefs>
    <ds:schemaRef ds:uri="ESRI.ArcGIS.Mapping.OfficeIntegration.PowerPointInfo"/>
  </ds:schemaRefs>
</ds:datastoreItem>
</file>

<file path=customXml/itemProps3.xml><?xml version="1.0" encoding="utf-8"?>
<ds:datastoreItem xmlns:ds="http://schemas.openxmlformats.org/officeDocument/2006/customXml" ds:itemID="{0B9D22C6-6BAF-460C-9004-BE3875380190}">
  <ds:schemaRefs>
    <ds:schemaRef ds:uri="ESRI.ArcGIS.Mapping.OfficeIntegration.PowerPointInfo"/>
  </ds:schemaRefs>
</ds:datastoreItem>
</file>

<file path=customXml/itemProps4.xml><?xml version="1.0" encoding="utf-8"?>
<ds:datastoreItem xmlns:ds="http://schemas.openxmlformats.org/officeDocument/2006/customXml" ds:itemID="{3AB50CA4-22D1-4ADD-84DE-2F9ED102D6A3}">
  <ds:schemaRefs>
    <ds:schemaRef ds:uri="ESRI.ArcGIS.Mapping.OfficeIntegration.PowerPointInfo"/>
  </ds:schemaRefs>
</ds:datastoreItem>
</file>

<file path=customXml/itemProps5.xml><?xml version="1.0" encoding="utf-8"?>
<ds:datastoreItem xmlns:ds="http://schemas.openxmlformats.org/officeDocument/2006/customXml" ds:itemID="{7785E2D1-6E5A-43C4-8C75-47B8ACB903ED}">
  <ds:schemaRefs>
    <ds:schemaRef ds:uri="ESRI.ArcGIS.Mapping.OfficeIntegration.PowerPointInfo"/>
  </ds:schemaRefs>
</ds:datastoreItem>
</file>

<file path=customXml/itemProps6.xml><?xml version="1.0" encoding="utf-8"?>
<ds:datastoreItem xmlns:ds="http://schemas.openxmlformats.org/officeDocument/2006/customXml" ds:itemID="{61EB836F-60FE-468F-9F82-AA0B9A486CB7}">
  <ds:schemaRefs>
    <ds:schemaRef ds:uri="ESRI.ArcGIS.Mapping.OfficeIntegration.PowerPointInfo"/>
  </ds:schemaRefs>
</ds:datastoreItem>
</file>

<file path=customXml/itemProps7.xml><?xml version="1.0" encoding="utf-8"?>
<ds:datastoreItem xmlns:ds="http://schemas.openxmlformats.org/officeDocument/2006/customXml" ds:itemID="{45FBC865-049C-4E2D-8104-8F11E71B76AD}">
  <ds:schemaRefs>
    <ds:schemaRef ds:uri="ESRI.ArcGIS.Mapping.OfficeIntegration.PowerPointInfo"/>
  </ds:schemaRefs>
</ds:datastoreItem>
</file>

<file path=customXml/itemProps8.xml><?xml version="1.0" encoding="utf-8"?>
<ds:datastoreItem xmlns:ds="http://schemas.openxmlformats.org/officeDocument/2006/customXml" ds:itemID="{0DD38B58-187B-485F-BA6A-87A6813A182D}">
  <ds:schemaRefs>
    <ds:schemaRef ds:uri="ESRI.ArcGIS.Mapping.OfficeIntegration.PowerPointInfo"/>
  </ds:schemaRefs>
</ds:datastoreItem>
</file>

<file path=customXml/itemProps9.xml><?xml version="1.0" encoding="utf-8"?>
<ds:datastoreItem xmlns:ds="http://schemas.openxmlformats.org/officeDocument/2006/customXml" ds:itemID="{236B1A00-E35C-4A96-AE07-03DB721CD182}">
  <ds:schemaRefs>
    <ds:schemaRef ds:uri="ESRI.ArcGIS.Mapping.OfficeIntegration.PowerPointInfo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724</TotalTime>
  <Words>27</Words>
  <Application>Microsoft Macintosh PowerPoint</Application>
  <PresentationFormat>Custom</PresentationFormat>
  <Paragraphs>16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STUFF COMPLETED Thus Far</vt:lpstr>
      <vt:lpstr>COMPLIANCE Building Count Y/Y</vt:lpstr>
      <vt:lpstr>COMPLIANCE Floor Area Y/Y</vt:lpstr>
      <vt:lpstr>MORE COMPLIANCE Building Count/Square Foot Group</vt:lpstr>
      <vt:lpstr>MORE COMPLIANCE Building Count/Square Foot Group</vt:lpstr>
      <vt:lpstr>SQUARE FOOTAGE Building Count &amp; Floor Area</vt:lpstr>
      <vt:lpstr>YEAR BUILT GROUP Building Count</vt:lpstr>
      <vt:lpstr>YEAR BUILT GROUP COMPLIANCE Building Count</vt:lpstr>
      <vt:lpstr>LAND USE Building Count</vt:lpstr>
      <vt:lpstr>CONSTRUCTION TYPE SqFt Breakdown/Building Count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Hirsch, Lindsey (ENV)</dc:creator>
  <cp:lastModifiedBy>Lindsey J.</cp:lastModifiedBy>
  <cp:revision>17</cp:revision>
  <dcterms:created xsi:type="dcterms:W3CDTF">2015-06-02T14:04:07Z</dcterms:created>
  <dcterms:modified xsi:type="dcterms:W3CDTF">2015-06-03T04:25:38Z</dcterms:modified>
</cp:coreProperties>
</file>