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39B9C-94C1-4E83-AA0D-47AB8137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A8785-F1BE-42B2-9019-C6B145C5D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FC586-203F-4C38-A5D4-7CC89A6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BF13F-7FA9-4AA0-B6AB-A96F573F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532FC-5450-4BFE-B0D3-F7211331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7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7FEF7-D1E6-4F08-AD90-B2D2680E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4D572-2FCD-48FF-AA9D-43121C53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A67EE-020C-4F6D-B32F-568811E6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7715A-3D03-4124-BDD6-C1E10DF5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6BEEF7-FD3E-4F4F-808C-95F7589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D011E2-ED38-44A3-A079-507171E9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6B9AD8-AD76-49B9-B838-3B302BB1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E15C9-E13E-4699-94E8-A32EBE7D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96BF9-0416-491B-A198-63AD5A0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B6337-1584-4174-803D-E84226AB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6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C928E-9366-4871-BD2D-29BA1420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53011-A0EE-4A4D-912A-2CDF502A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8F554-0A44-44C2-BDF2-C276A80A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33310-FDDF-4613-B74D-1281420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82AEA-8F2B-4F14-882B-410D11FA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A6BBD-1DCC-4701-84D0-5394F6B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9297A-C00F-4B50-954F-DB923587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01038-0115-49C9-A80A-9E8A0924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11861-AA44-4DD2-8A9B-17AF3A9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3B500-7A67-427B-838B-A828D4F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040B2-FFC1-41F1-B55D-9589C69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8380A-E96E-4D67-B021-8422DBDB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A5134-537B-4430-B0C8-8872A7108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6F5C84-01CD-4F23-9076-0CF13070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14553F-8E97-409C-A8CD-7D59C119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43409-36EF-4B11-A5BC-8401F29B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7B79B-0448-4664-ADDC-61FE5BDE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80765-E600-4E48-ACF7-2DDD1CDB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F42C32-6EC8-4614-97B2-F2659A8B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3F88F8-D280-4014-9AC9-4D4C9AC5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FD1C5-FA90-44CC-9F58-0998C1E0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18D6B-9895-4CA3-BF9B-5BF2A9D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019936-C78E-44AB-B1DD-A24F9EEC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90405F-A2E2-43C4-A89A-D05581F0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57AEB-8E96-44DC-AD4E-5B2A1F0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681467-AC5A-468D-BB78-11B1D50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B33C1-7F29-46ED-9F7D-AF3CD0BB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BBB1A-EC52-4DE5-9B59-889212A2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1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BC0374-81E7-468A-879B-DB4BB9A8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3C4924-CFD0-41CD-81A2-FD9C335D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10F76-6DF8-4E1A-9008-23989BE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B5F44-C0FE-44D3-BB2D-F0B77A75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BF83A-8D7A-41FD-A8BE-A149CFACF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E3F338-769D-4B39-B1D3-63E3E6DB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7CC10-4FCC-42DE-B2D6-C1E87562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1FFBB1-E106-4031-9D61-21C0185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C1E19-F317-4024-A0E1-26B0EE34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580B6-F226-4284-9F3B-10FCCE5D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7EAD10-CB54-4704-AC48-0DF849B2A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75CF7-8D68-4B78-931E-FA5D23A9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268F2-13CB-4478-9E5C-16AEDF66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64947-4187-4AD3-B640-9C8C43B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E94D7C-46B2-4C98-BA51-53875DE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A8EC18-215D-4D62-95B4-920E962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244E5A-74AC-409F-AC61-BD202B39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49EF7-B027-44C9-A32B-0258E2A89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0EF4-FB51-43DD-BABA-8137F90F0941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7BD20-F045-49DC-8588-AE81CD10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5A5D5-B382-4CBA-9D8A-9B3C078E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17D9-33B5-4CFF-B05E-354F7ABBD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4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66AF4-0979-4583-AF54-54FE8C768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3764A-4B27-496A-A91F-1806B47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E03C-521A-4523-913C-8A5EE05F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83"/>
            <a:ext cx="12192000" cy="55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C933B0-19BF-4AEF-892E-1BE8A3F1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932156"/>
            <a:ext cx="12046998" cy="5369361"/>
          </a:xfrm>
        </p:spPr>
      </p:pic>
    </p:spTree>
    <p:extLst>
      <p:ext uri="{BB962C8B-B14F-4D97-AF65-F5344CB8AC3E}">
        <p14:creationId xmlns:p14="http://schemas.microsoft.com/office/powerpoint/2010/main" val="5551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BC3F4E-8846-4FC6-BA7D-621575F3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0" y="306278"/>
            <a:ext cx="9825332" cy="5793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246D2AB-82E7-463A-BA7C-A30A149C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6" y="4181382"/>
            <a:ext cx="4290688" cy="24523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CAAB2FA-CCAB-40D8-B890-C34B805CB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8" t="20552" r="2400" b="12394"/>
          <a:stretch/>
        </p:blipFill>
        <p:spPr>
          <a:xfrm>
            <a:off x="7892249" y="306278"/>
            <a:ext cx="3854580" cy="24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8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1E1FC-3B47-4D47-8D25-AA0B22D6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1" y="0"/>
            <a:ext cx="11674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8DD850-5E5F-4829-BA3A-172806E3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5" y="0"/>
            <a:ext cx="11787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Pölzleitner</dc:creator>
  <cp:lastModifiedBy>Linda Pölzleitner</cp:lastModifiedBy>
  <cp:revision>1</cp:revision>
  <dcterms:created xsi:type="dcterms:W3CDTF">2025-05-27T08:53:30Z</dcterms:created>
  <dcterms:modified xsi:type="dcterms:W3CDTF">2025-05-27T08:56:39Z</dcterms:modified>
</cp:coreProperties>
</file>