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CSSELEC1 Project</a:t>
            </a:r>
            <a:endParaRPr lang="en-US" dirty="0"/>
          </a:p>
        </p:txBody>
      </p:sp>
      <p:sp>
        <p:nvSpPr>
          <p:cNvPr id="3" name="Subtitle 2"/>
          <p:cNvSpPr>
            <a:spLocks noGrp="1"/>
          </p:cNvSpPr>
          <p:nvPr>
            <p:ph type="subTitle" idx="1"/>
          </p:nvPr>
        </p:nvSpPr>
        <p:spPr/>
        <p:txBody>
          <a:bodyPr/>
          <a:lstStyle/>
          <a:p>
            <a:r>
              <a:rPr lang="en-US" dirty="0" err="1" smtClean="0"/>
              <a:t>TicTacToe</a:t>
            </a:r>
            <a:r>
              <a:rPr lang="en-US" dirty="0" smtClean="0"/>
              <a:t> Android Game using C#</a:t>
            </a:r>
            <a:endParaRPr lang="en-US" dirty="0"/>
          </a:p>
        </p:txBody>
      </p:sp>
    </p:spTree>
    <p:extLst>
      <p:ext uri="{BB962C8B-B14F-4D97-AF65-F5344CB8AC3E}">
        <p14:creationId xmlns:p14="http://schemas.microsoft.com/office/powerpoint/2010/main" val="200633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program is based from a classic game of Tic-tac-toe implemented in android. The </a:t>
            </a:r>
            <a:r>
              <a:rPr lang="en-US" dirty="0" err="1" smtClean="0"/>
              <a:t>Xamarin</a:t>
            </a:r>
            <a:r>
              <a:rPr lang="en-US" dirty="0" smtClean="0"/>
              <a:t> plugin for Visual Studio 2015 was used in building the program. The game is designed for two players to play the game. The first player to place his piece horizontally, vertically or diagonally will be declared the winner of the match and will be give a point. If ever a draw is to occur no point is given to both players. After every match the players are prompted to continue their game or start a new match.</a:t>
            </a:r>
            <a:endParaRPr lang="en-US" dirty="0"/>
          </a:p>
        </p:txBody>
      </p:sp>
    </p:spTree>
    <p:extLst>
      <p:ext uri="{BB962C8B-B14F-4D97-AF65-F5344CB8AC3E}">
        <p14:creationId xmlns:p14="http://schemas.microsoft.com/office/powerpoint/2010/main" val="142166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Tracking of player’s scores</a:t>
            </a:r>
          </a:p>
          <a:p>
            <a:r>
              <a:rPr lang="en-US" dirty="0" smtClean="0"/>
              <a:t>Continuing of game after every match</a:t>
            </a:r>
          </a:p>
          <a:p>
            <a:r>
              <a:rPr lang="en-US" dirty="0" smtClean="0"/>
              <a:t>New game option after every match</a:t>
            </a:r>
          </a:p>
          <a:p>
            <a:r>
              <a:rPr lang="en-US" dirty="0" smtClean="0"/>
              <a:t>Supports Android v4.0 or higher</a:t>
            </a:r>
          </a:p>
          <a:p>
            <a:r>
              <a:rPr lang="en-US" dirty="0" smtClean="0"/>
              <a:t>Most Compatible with Android 6.0</a:t>
            </a:r>
          </a:p>
          <a:p>
            <a:endParaRPr lang="en-US" dirty="0"/>
          </a:p>
        </p:txBody>
      </p:sp>
    </p:spTree>
    <p:extLst>
      <p:ext uri="{BB962C8B-B14F-4D97-AF65-F5344CB8AC3E}">
        <p14:creationId xmlns:p14="http://schemas.microsoft.com/office/powerpoint/2010/main" val="256766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br>
              <a:rPr lang="en-US" dirty="0" smtClean="0"/>
            </a:br>
            <a:r>
              <a:rPr lang="en-US" dirty="0" smtClean="0"/>
              <a:t>Initial Screen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931" y="2286000"/>
            <a:ext cx="2014537" cy="3581400"/>
          </a:xfrm>
        </p:spPr>
      </p:pic>
    </p:spTree>
    <p:extLst>
      <p:ext uri="{BB962C8B-B14F-4D97-AF65-F5344CB8AC3E}">
        <p14:creationId xmlns:p14="http://schemas.microsoft.com/office/powerpoint/2010/main" val="396410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br>
              <a:rPr lang="en-US" dirty="0" smtClean="0"/>
            </a:br>
            <a:r>
              <a:rPr lang="en-US" dirty="0" smtClean="0"/>
              <a:t>On Game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931" y="2286000"/>
            <a:ext cx="2014537" cy="3581400"/>
          </a:xfrm>
        </p:spPr>
      </p:pic>
    </p:spTree>
    <p:extLst>
      <p:ext uri="{BB962C8B-B14F-4D97-AF65-F5344CB8AC3E}">
        <p14:creationId xmlns:p14="http://schemas.microsoft.com/office/powerpoint/2010/main" val="315615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br>
              <a:rPr lang="en-US" dirty="0" smtClean="0"/>
            </a:br>
            <a:r>
              <a:rPr lang="en-US" dirty="0" smtClean="0"/>
              <a:t>Player 1 Wins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931" y="2286000"/>
            <a:ext cx="2014537" cy="3581400"/>
          </a:xfrm>
        </p:spPr>
      </p:pic>
    </p:spTree>
    <p:extLst>
      <p:ext uri="{BB962C8B-B14F-4D97-AF65-F5344CB8AC3E}">
        <p14:creationId xmlns:p14="http://schemas.microsoft.com/office/powerpoint/2010/main" val="5123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br>
              <a:rPr lang="en-US" dirty="0" smtClean="0"/>
            </a:br>
            <a:r>
              <a:rPr lang="en-US" dirty="0" smtClean="0"/>
              <a:t>Player 2 Wins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931" y="2286000"/>
            <a:ext cx="2014537" cy="3581400"/>
          </a:xfrm>
        </p:spPr>
      </p:pic>
    </p:spTree>
    <p:extLst>
      <p:ext uri="{BB962C8B-B14F-4D97-AF65-F5344CB8AC3E}">
        <p14:creationId xmlns:p14="http://schemas.microsoft.com/office/powerpoint/2010/main" val="8516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Screenshots</a:t>
            </a:r>
            <a:br>
              <a:rPr lang="en-US" smtClean="0"/>
            </a:br>
            <a:r>
              <a:rPr lang="en-US" smtClean="0"/>
              <a:t>Draw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931" y="2286000"/>
            <a:ext cx="2014537" cy="3581400"/>
          </a:xfrm>
        </p:spPr>
      </p:pic>
    </p:spTree>
    <p:extLst>
      <p:ext uri="{BB962C8B-B14F-4D97-AF65-F5344CB8AC3E}">
        <p14:creationId xmlns:p14="http://schemas.microsoft.com/office/powerpoint/2010/main" val="18947465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TotalTime>
  <Words>140</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CSSELEC1 Project</vt:lpstr>
      <vt:lpstr>Introduction</vt:lpstr>
      <vt:lpstr>Features</vt:lpstr>
      <vt:lpstr>Screenshots Initial Screen</vt:lpstr>
      <vt:lpstr>Screenshots On Game</vt:lpstr>
      <vt:lpstr>Screenshots Player 1 Wins</vt:lpstr>
      <vt:lpstr>Screenshots Player 2 Wins</vt:lpstr>
      <vt:lpstr>Screenshots Draw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CSSELEC1 Project</dc:title>
  <dc:creator>Lindster Carlo Catalma</dc:creator>
  <cp:lastModifiedBy>Lindster Carlo Catalma</cp:lastModifiedBy>
  <cp:revision>2</cp:revision>
  <dcterms:created xsi:type="dcterms:W3CDTF">2016-11-08T05:33:07Z</dcterms:created>
  <dcterms:modified xsi:type="dcterms:W3CDTF">2016-11-08T05:44:48Z</dcterms:modified>
</cp:coreProperties>
</file>