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CA2C849-A14E-44D2-B14F-0B730CF4A6E7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0A0C467-FE9B-4A2F-BA2F-5739724F8D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Constants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Kayla Lindstrom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r>
              <a:rPr lang="en-US" dirty="0" smtClean="0"/>
              <a:t>What is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5648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 identifier for a simple value</a:t>
            </a:r>
          </a:p>
          <a:p>
            <a:endParaRPr lang="en-US" dirty="0"/>
          </a:p>
          <a:p>
            <a:r>
              <a:rPr lang="en-US" dirty="0" smtClean="0"/>
              <a:t>Stores a value that will not change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r>
              <a:rPr lang="en-US" dirty="0" smtClean="0"/>
              <a:t>How to Declare a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5648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Uses the define function</a:t>
            </a:r>
          </a:p>
          <a:p>
            <a:endParaRPr lang="en-US" dirty="0"/>
          </a:p>
          <a:p>
            <a:r>
              <a:rPr lang="en-US" dirty="0" smtClean="0"/>
              <a:t>Specify name and value</a:t>
            </a:r>
          </a:p>
          <a:p>
            <a:endParaRPr lang="en-US" dirty="0"/>
          </a:p>
          <a:p>
            <a:r>
              <a:rPr lang="en-US" dirty="0" smtClean="0"/>
              <a:t>Usually uses capitol letters</a:t>
            </a:r>
          </a:p>
          <a:p>
            <a:endParaRPr lang="en-US" dirty="0"/>
          </a:p>
          <a:p>
            <a:r>
              <a:rPr lang="en-US" dirty="0" smtClean="0"/>
              <a:t>Begins with letter or underscore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5648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define('MAX_QTY', 100);    // an integer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define('PI', 3.14159265);  // a double constant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define('MALE', 'm');       // a string constant</a:t>
            </a:r>
          </a:p>
          <a:p>
            <a:endParaRPr lang="en-US" dirty="0"/>
          </a:p>
          <a:p>
            <a:r>
              <a:rPr lang="en-US" sz="1400" dirty="0" smtClean="0"/>
              <a:t>**Remember** Constants stores a value that will not change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755648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/>
              <a:t>Murach</a:t>
            </a:r>
            <a:r>
              <a:rPr lang="en-US" dirty="0"/>
              <a:t>, Joel, and Ray Harris. </a:t>
            </a:r>
            <a:r>
              <a:rPr lang="en-US" i="1" dirty="0" err="1"/>
              <a:t>Murach's</a:t>
            </a:r>
            <a:r>
              <a:rPr lang="en-US" i="1" dirty="0"/>
              <a:t> PHP and MySQL: training &amp; reference</a:t>
            </a:r>
            <a:r>
              <a:rPr lang="en-US" dirty="0"/>
              <a:t>. Fresno, Calif.: Mike </a:t>
            </a:r>
            <a:r>
              <a:rPr lang="en-US" dirty="0" err="1"/>
              <a:t>Murach</a:t>
            </a:r>
            <a:r>
              <a:rPr lang="en-US" dirty="0"/>
              <a:t> &amp; Associates, 2010. Print.</a:t>
            </a:r>
          </a:p>
          <a:p>
            <a:r>
              <a:rPr lang="en-US" dirty="0"/>
              <a:t>"PHP 5 Constants." </a:t>
            </a:r>
            <a:r>
              <a:rPr lang="en-US" i="1" dirty="0"/>
              <a:t>PHP 5 Constants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8 Oct. 2014. &lt;http://www.w3schools.com/php/php_constants.asp&gt;.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5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95</TotalTime>
  <Words>140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Constants</vt:lpstr>
      <vt:lpstr>What is a Constant</vt:lpstr>
      <vt:lpstr>How to Declare a Constant</vt:lpstr>
      <vt:lpstr>Example</vt:lpstr>
      <vt:lpstr>Resources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Constants</dc:title>
  <dc:creator>SexyMama</dc:creator>
  <cp:lastModifiedBy>SexyMama</cp:lastModifiedBy>
  <cp:revision>4</cp:revision>
  <dcterms:created xsi:type="dcterms:W3CDTF">2014-10-07T18:37:45Z</dcterms:created>
  <dcterms:modified xsi:type="dcterms:W3CDTF">2014-10-29T17:10:21Z</dcterms:modified>
</cp:coreProperties>
</file>