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8946-8E52-449D-8B81-A99BEAA48A03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6396-0B4C-4DA2-91F5-82A9E7AC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New_test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New_test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New_test</dc:title>
  <dc:creator>misun_kim</dc:creator>
  <cp:lastModifiedBy>misun_kim</cp:lastModifiedBy>
  <cp:revision>1</cp:revision>
  <dcterms:created xsi:type="dcterms:W3CDTF">2019-10-31T06:18:30Z</dcterms:created>
  <dcterms:modified xsi:type="dcterms:W3CDTF">2019-10-31T06:18:56Z</dcterms:modified>
</cp:coreProperties>
</file>