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21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苏子柔"/>
          <p:cNvSpPr txBox="1"/>
          <p:nvPr>
            <p:ph type="body" sz="quarter" idx="22"/>
          </p:nvPr>
        </p:nvSpPr>
        <p:spPr>
          <a:xfrm>
            <a:off x="762000" y="10731499"/>
            <a:ext cx="22860000" cy="1651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87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苏子柔</a:t>
            </a:r>
          </a:p>
        </p:txBody>
      </p:sp>
      <p:sp>
        <p:nvSpPr>
          <p:cNvPr id="124" name="文本"/>
          <p:cNvSpPr txBox="1"/>
          <p:nvPr>
            <p:ph type="body" sz="quarter" idx="2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21"/>
          </p:nvPr>
        </p:nvSpPr>
        <p:spPr>
          <a:xfrm>
            <a:off x="11049000" y="3721100"/>
            <a:ext cx="125730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苏子柔"/>
          <p:cNvSpPr txBox="1"/>
          <p:nvPr>
            <p:ph type="body" sz="quarter" idx="23"/>
          </p:nvPr>
        </p:nvSpPr>
        <p:spPr>
          <a:xfrm>
            <a:off x="11049000" y="10731499"/>
            <a:ext cx="12573000" cy="1651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b="1" sz="87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苏子柔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22994915" y="5842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3041347" y="609600"/>
            <a:ext cx="571501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icro buil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43"/>
            </a:lvl1pPr>
          </a:lstStyle>
          <a:p>
            <a:pPr/>
            <a:r>
              <a:t>Micro build</a:t>
            </a:r>
          </a:p>
        </p:txBody>
      </p:sp>
      <p:sp>
        <p:nvSpPr>
          <p:cNvPr id="167" name="个人级构建插件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个人级构建插件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谢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谢谢</a:t>
            </a:r>
          </a:p>
        </p:txBody>
      </p:sp>
      <p:sp>
        <p:nvSpPr>
          <p:cNvPr id="206" name="线条"/>
          <p:cNvSpPr/>
          <p:nvPr/>
        </p:nvSpPr>
        <p:spPr>
          <a:xfrm>
            <a:off x="134652" y="11620044"/>
            <a:ext cx="2411469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40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icro build"/>
          <p:cNvSpPr txBox="1"/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  <a:r>
              <a:t>Micro build</a:t>
            </a:r>
          </a:p>
        </p:txBody>
      </p:sp>
      <p:sp>
        <p:nvSpPr>
          <p:cNvPr id="170" name="连按此项以编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</a:p>
        </p:txBody>
      </p:sp>
      <p:sp>
        <p:nvSpPr>
          <p:cNvPr id="171" name="开发背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开发背景</a:t>
            </a:r>
          </a:p>
          <a:p>
            <a:pPr/>
            <a:r>
              <a:t>功能对比</a:t>
            </a:r>
          </a:p>
          <a:p>
            <a:pPr/>
            <a:r>
              <a:t>配置对比</a:t>
            </a:r>
          </a:p>
          <a:p>
            <a:pPr/>
            <a:r>
              <a:t>数据统计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开发背景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开发背景</a:t>
            </a:r>
          </a:p>
        </p:txBody>
      </p:sp>
      <p:pic>
        <p:nvPicPr>
          <p:cNvPr id="174" name="图像" descr="图像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13" t="15740" r="16615" b="555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75" name="连按此项以编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</a:p>
        </p:txBody>
      </p:sp>
      <p:sp>
        <p:nvSpPr>
          <p:cNvPr id="176" name="原有插件配置门槛高，前期准备繁琐，难以复用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原有插件配置门槛高，前期准备繁琐，难以复用</a:t>
            </a:r>
          </a:p>
          <a:p>
            <a:pPr/>
            <a:r>
              <a:t>配置过程长，需参考文档多</a:t>
            </a:r>
          </a:p>
          <a:p>
            <a:pPr/>
            <a:r>
              <a:t>部门内部推广难，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配置对比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配置对比</a:t>
            </a:r>
          </a:p>
        </p:txBody>
      </p:sp>
      <p:pic>
        <p:nvPicPr>
          <p:cNvPr id="179" name="图像" descr="图像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13" t="15740" r="16615" b="555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80" name="we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spcBef>
                <a:spcPts val="2800"/>
              </a:spcBef>
              <a:defRPr sz="6264"/>
            </a:lvl1pPr>
          </a:lstStyle>
          <a:p>
            <a:pPr/>
            <a:r>
              <a:t>webuild</a:t>
            </a:r>
          </a:p>
        </p:txBody>
      </p:sp>
      <p:sp>
        <p:nvSpPr>
          <p:cNvPr id="181" name="需要搭建专属Jenkins服务器，以及一整套微服务和流水线，并向插件开发者申请权限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需要搭建专属Jenkins服务器，以及一整套微服务和流水线，并向插件开发者申请权限</a:t>
            </a:r>
          </a:p>
          <a:p>
            <a:pPr/>
            <a:r>
              <a:t>不同任务具有不同配置特性，细分到具体哪一个任务</a:t>
            </a:r>
          </a:p>
          <a:p>
            <a:pPr/>
            <a:r>
              <a:t>专属的微服务一旦遇到涉及跨群组的代码检查需求，以上任务配置则需要重复一次</a:t>
            </a:r>
          </a:p>
          <a:p>
            <a:pPr/>
            <a:r>
              <a:t>正式提交代码的流水线配置更新，专属的流水线无法及时同步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配置对比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配置对比</a:t>
            </a:r>
          </a:p>
        </p:txBody>
      </p:sp>
      <p:pic>
        <p:nvPicPr>
          <p:cNvPr id="184" name="图像" descr="图像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13" t="15740" r="16615" b="555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85" name="Micro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spcBef>
                <a:spcPts val="2800"/>
              </a:spcBef>
              <a:defRPr sz="6264"/>
            </a:lvl1pPr>
          </a:lstStyle>
          <a:p>
            <a:pPr/>
            <a:r>
              <a:t>Micro build</a:t>
            </a:r>
          </a:p>
        </p:txBody>
      </p:sp>
      <p:sp>
        <p:nvSpPr>
          <p:cNvPr id="186" name="复用原有Jenkins服务器，以及各个微服务和流水线，减少资源开销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复用原有Jenkins服务器，以及各个微服务和流水线，减少资源开销</a:t>
            </a:r>
          </a:p>
          <a:p>
            <a:pPr/>
            <a:r>
              <a:t>根据任务类型不同（MR任务、日构建任务、Windows任务），新增一个参数，几行命令</a:t>
            </a:r>
          </a:p>
          <a:p>
            <a:pPr/>
            <a:r>
              <a:t>本地配置仅流水线基本信息，登录域账号即可</a:t>
            </a:r>
          </a:p>
          <a:p>
            <a:pPr/>
            <a:r>
              <a:t>复用本地配置，减少重复配置</a:t>
            </a:r>
          </a:p>
          <a:p>
            <a:pPr/>
            <a:r>
              <a:t>流水线配置更新，本地使用同步更新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配置对比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配置对比</a:t>
            </a:r>
          </a:p>
        </p:txBody>
      </p:sp>
      <p:sp>
        <p:nvSpPr>
          <p:cNvPr id="189" name="连按此项以编辑"/>
          <p:cNvSpPr txBox="1"/>
          <p:nvPr>
            <p:ph type="body" idx="1"/>
          </p:nvPr>
        </p:nvSpPr>
        <p:spPr>
          <a:xfrm>
            <a:off x="762000" y="2058292"/>
            <a:ext cx="22860000" cy="103877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功能对比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功能对比</a:t>
            </a:r>
          </a:p>
        </p:txBody>
      </p:sp>
      <p:pic>
        <p:nvPicPr>
          <p:cNvPr id="192" name="图像" descr="图像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13" t="15740" r="16615" b="555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93" name="连按此项以编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</a:p>
        </p:txBody>
      </p:sp>
      <p:sp>
        <p:nvSpPr>
          <p:cNvPr id="194" name="基础功能具备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基础功能具备</a:t>
            </a:r>
          </a:p>
          <a:p>
            <a:pPr/>
            <a:r>
              <a:t>Micro Build进行Jenkins复用，可与其他平台（源来）联动，功能延展性更强</a:t>
            </a:r>
          </a:p>
          <a:p>
            <a:pPr/>
            <a:r>
              <a:t>拥有专属的数据统计通道</a:t>
            </a:r>
          </a:p>
          <a:p>
            <a:pPr/>
            <a:r>
              <a:t>推广度更高，更易上手使用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数据统计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数据统计</a:t>
            </a:r>
          </a:p>
        </p:txBody>
      </p:sp>
      <p:pic>
        <p:nvPicPr>
          <p:cNvPr id="197" name="图像" descr="图像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613" t="15740" r="16615" b="555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98" name="连按此项以编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</a:p>
        </p:txBody>
      </p:sp>
      <p:sp>
        <p:nvSpPr>
          <p:cNvPr id="199" name="统计使用率，更好地提出可信要求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统计使用率，更好地提出可信要求</a:t>
            </a:r>
          </a:p>
          <a:p>
            <a:pPr/>
            <a:r>
              <a:t>后续功能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配置对比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配置对比</a:t>
            </a:r>
          </a:p>
        </p:txBody>
      </p:sp>
      <p:sp>
        <p:nvSpPr>
          <p:cNvPr id="202" name="连按此项以编辑"/>
          <p:cNvSpPr txBox="1"/>
          <p:nvPr>
            <p:ph type="body" idx="1"/>
          </p:nvPr>
        </p:nvSpPr>
        <p:spPr>
          <a:xfrm>
            <a:off x="762000" y="2062460"/>
            <a:ext cx="22860000" cy="103835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203" name="表格"/>
          <p:cNvGraphicFramePr/>
          <p:nvPr/>
        </p:nvGraphicFramePr>
        <p:xfrm>
          <a:off x="761999" y="2571750"/>
          <a:ext cx="22860001" cy="8572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30000"/>
                <a:gridCol w="11430000"/>
              </a:tblGrid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MicroBuild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WeBuild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复用原有Jenkins，减少资源开销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搭建专属Jenkins，全套搭建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配置项少，一个参数，几行命令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十多份文档，细化到单个任务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无需额外权限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需向插件开发者申请权限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本地配置可复用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以执行模板区分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后期维护简单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维护学习成本高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拥有数据统计通道，细分到项目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统计数据源自专属Jenkins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1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功能延展性强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功能需特性开发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