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638232-57B7-4C87-8277-51F54B1FD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2612E2-68FD-4383-A6B0-0FA250516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CAE7D3-1936-4F13-A789-BF60E300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D929-2E92-46BC-B8C9-F840D996B21E}" type="datetimeFigureOut">
              <a:rPr kumimoji="1" lang="ja-JP" altLang="en-US" smtClean="0"/>
              <a:t>2024/5/1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368C4E-DAD1-48B9-B86A-8F4A80E3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A33D6E-91A0-45EA-BCC6-75E9C784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7229-C19D-4C87-8A98-580BF3FF2F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48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7B0F99-0CE1-4AC0-AC4D-7B889CFBE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D226A6-426D-4A86-8990-A9B97EC7A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FC49CC-A7D4-436B-A6B2-E3AB366A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D929-2E92-46BC-B8C9-F840D996B21E}" type="datetimeFigureOut">
              <a:rPr kumimoji="1" lang="ja-JP" altLang="en-US" smtClean="0"/>
              <a:t>2024/5/1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63A3CE-ADFD-457D-B704-980EB6F2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E5444F-CE1E-4197-9F7C-F53B2B92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7229-C19D-4C87-8A98-580BF3FF2F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15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A1DF3D9-DBD0-44E6-A49A-35150C141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86647E-7F55-468A-84CC-8E2179232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30E8AA-F7EB-40E3-828F-9BFE7ED1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D929-2E92-46BC-B8C9-F840D996B21E}" type="datetimeFigureOut">
              <a:rPr kumimoji="1" lang="ja-JP" altLang="en-US" smtClean="0"/>
              <a:t>2024/5/1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ECE589-80E2-4D31-949F-B57608902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3530D7-04AF-4BA4-AF50-4E872A3E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7229-C19D-4C87-8A98-580BF3FF2F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92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DDF97B-7816-4340-9825-0398E9D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4D1104-CB90-4E85-A28E-801AAF644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FCFD0D-6E32-4737-AC26-96BE525EA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D929-2E92-46BC-B8C9-F840D996B21E}" type="datetimeFigureOut">
              <a:rPr kumimoji="1" lang="ja-JP" altLang="en-US" smtClean="0"/>
              <a:t>2024/5/1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AA7409-10F6-4BB6-99A2-D81EF6A3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D8CC43-3D86-4C36-AB29-5D801307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7229-C19D-4C87-8A98-580BF3FF2F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18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8F1D6C-9040-4F38-970F-AC49F70C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5CAC54-3A07-436E-8766-BDA5600DD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7A5FD3-5106-4B97-BA55-B18C00C5D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D929-2E92-46BC-B8C9-F840D996B21E}" type="datetimeFigureOut">
              <a:rPr kumimoji="1" lang="ja-JP" altLang="en-US" smtClean="0"/>
              <a:t>2024/5/1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747BE3-3EF7-4720-877E-B42B9289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117429-5A12-4B81-995C-3D0C4D06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7229-C19D-4C87-8A98-580BF3FF2F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29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6ACB2E-116E-4DEA-ADC3-EEB99A5E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1CEB38-C31C-4361-B7EA-1FA0B989C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477E276-41E1-4053-B1A4-654C9EAC9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FF0228-8FFC-4CD8-9188-C4219B6A7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D929-2E92-46BC-B8C9-F840D996B21E}" type="datetimeFigureOut">
              <a:rPr kumimoji="1" lang="ja-JP" altLang="en-US" smtClean="0"/>
              <a:t>2024/5/1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E2C4C4-D9A6-404E-A9BF-FE92653AE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C5A1E0-1B96-43B9-AC34-60786B10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7229-C19D-4C87-8A98-580BF3FF2F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02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76762A-5E44-4DD3-9780-30216BD6E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B4C852-CDDD-4DB8-B550-710270A37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0E4799-BBE1-4DD1-986B-3D230D6A2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26E415-5B32-437C-B32B-AEE84955E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325CA7-CD05-4A2E-AABD-69314FA86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781C589-FB70-4203-B712-51D050A8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D929-2E92-46BC-B8C9-F840D996B21E}" type="datetimeFigureOut">
              <a:rPr kumimoji="1" lang="ja-JP" altLang="en-US" smtClean="0"/>
              <a:t>2024/5/1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CB76FC7-A373-41E9-A90F-B1BEBD83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DC25466-E1FB-4CA3-8FDA-7E774CA9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7229-C19D-4C87-8A98-580BF3FF2F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9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06EFE6-A80A-44B5-9817-79473749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6721B1F-59C9-4A24-A613-04AD9385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D929-2E92-46BC-B8C9-F840D996B21E}" type="datetimeFigureOut">
              <a:rPr kumimoji="1" lang="ja-JP" altLang="en-US" smtClean="0"/>
              <a:t>2024/5/1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43C1C89-0F46-46D3-A84D-69C981A0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920FE8-024B-4926-8090-9BFFDE2B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7229-C19D-4C87-8A98-580BF3FF2F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8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E8A88DC-2E24-4A73-A92A-6192F954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D929-2E92-46BC-B8C9-F840D996B21E}" type="datetimeFigureOut">
              <a:rPr kumimoji="1" lang="ja-JP" altLang="en-US" smtClean="0"/>
              <a:t>2024/5/1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7182C68-A9EC-4A5F-BE15-B735BE9F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2CF652-19BB-4CB9-9540-F515D585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7229-C19D-4C87-8A98-580BF3FF2F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42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39DE5C-7119-48C3-BDC6-FD62CC331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F6A19A-9BBF-4F29-969E-7290A65C6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7CEBD2-FF81-4C12-9B2F-1AA5CD462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2AFE16-4B1C-4665-835A-CA85D513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D929-2E92-46BC-B8C9-F840D996B21E}" type="datetimeFigureOut">
              <a:rPr kumimoji="1" lang="ja-JP" altLang="en-US" smtClean="0"/>
              <a:t>2024/5/1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F4B541-EC44-43E2-8A4D-A09E284DF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D6B8FA-53C2-4716-9D4D-7A3BCE97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7229-C19D-4C87-8A98-580BF3FF2F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93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744401-5973-4933-99E5-2C7BBFF91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81AB541-DCAE-410D-9553-831B75EF1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384169-59F5-4633-93BF-ED4D7F4C6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FCAE8C-F818-43DE-8F2B-375C711A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D929-2E92-46BC-B8C9-F840D996B21E}" type="datetimeFigureOut">
              <a:rPr kumimoji="1" lang="ja-JP" altLang="en-US" smtClean="0"/>
              <a:t>2024/5/1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2F3D96-6234-47EC-83DD-AF556A8A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AD8AAA-6104-43C1-A61A-AE8781F2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7229-C19D-4C87-8A98-580BF3FF2F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3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264FC46-5889-4693-83C1-70B51EB7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72C98A-6ACB-4767-9776-774148235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EF2017-9E78-4049-8240-F6FEDCD77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7D929-2E92-46BC-B8C9-F840D996B21E}" type="datetimeFigureOut">
              <a:rPr kumimoji="1" lang="ja-JP" altLang="en-US" smtClean="0"/>
              <a:t>2024/5/1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C26A8A-291D-4ED0-80CE-8F3383E94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1FAD2F-85DE-4D6C-8B52-6442D12ED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27229-C19D-4C87-8A98-580BF3FF2F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70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93A0D8-31B8-406F-8DFC-0F5E3E27A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30041"/>
          </a:xfrm>
        </p:spPr>
        <p:txBody>
          <a:bodyPr/>
          <a:lstStyle/>
          <a:p>
            <a:r>
              <a:rPr kumimoji="1" lang="ja-JP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敵キャラクターまとめ</a:t>
            </a:r>
          </a:p>
        </p:txBody>
      </p:sp>
    </p:spTree>
    <p:extLst>
      <p:ext uri="{BB962C8B-B14F-4D97-AF65-F5344CB8AC3E}">
        <p14:creationId xmlns:p14="http://schemas.microsoft.com/office/powerpoint/2010/main" val="122444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1FFF3EF-67BB-4C8B-99E8-486A021894EE}"/>
              </a:ext>
            </a:extLst>
          </p:cNvPr>
          <p:cNvSpPr/>
          <p:nvPr/>
        </p:nvSpPr>
        <p:spPr>
          <a:xfrm>
            <a:off x="0" y="0"/>
            <a:ext cx="5705383" cy="435893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E389FB-1506-4E77-97F0-EA848D2776C1}"/>
              </a:ext>
            </a:extLst>
          </p:cNvPr>
          <p:cNvSpPr txBox="1"/>
          <p:nvPr/>
        </p:nvSpPr>
        <p:spPr>
          <a:xfrm>
            <a:off x="2298693" y="19948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敵見た目</a:t>
            </a:r>
            <a:endParaRPr kumimoji="1"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55B74F-5D05-472D-BE9F-3FC9135A5C8D}"/>
              </a:ext>
            </a:extLst>
          </p:cNvPr>
          <p:cNvSpPr/>
          <p:nvPr/>
        </p:nvSpPr>
        <p:spPr>
          <a:xfrm>
            <a:off x="6062472" y="0"/>
            <a:ext cx="6129528" cy="4310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716EA78-0E04-4E6F-8178-0A79247FD71E}"/>
              </a:ext>
            </a:extLst>
          </p:cNvPr>
          <p:cNvSpPr txBox="1"/>
          <p:nvPr/>
        </p:nvSpPr>
        <p:spPr>
          <a:xfrm>
            <a:off x="0" y="4541461"/>
            <a:ext cx="12182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〈</a:t>
            </a:r>
            <a:r>
              <a:rPr lang="ja-JP" altLang="en-US" dirty="0"/>
              <a:t>その他</a:t>
            </a:r>
            <a:r>
              <a:rPr lang="en-US" altLang="ja-JP" dirty="0"/>
              <a:t>〉</a:t>
            </a:r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A2F121F-49F8-4114-8944-EC90DC8D45A7}"/>
              </a:ext>
            </a:extLst>
          </p:cNvPr>
          <p:cNvSpPr txBox="1"/>
          <p:nvPr/>
        </p:nvSpPr>
        <p:spPr>
          <a:xfrm>
            <a:off x="7772944" y="64008"/>
            <a:ext cx="27238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〈</a:t>
            </a:r>
            <a:r>
              <a:rPr kumimoji="1" lang="ja-JP" altLang="en-US" dirty="0"/>
              <a:t>敵キャラの動きなど</a:t>
            </a:r>
            <a:r>
              <a:rPr kumimoji="1" lang="en-US" altLang="ja-JP" dirty="0"/>
              <a:t>〉</a:t>
            </a:r>
          </a:p>
          <a:p>
            <a:r>
              <a:rPr lang="ja-JP" altLang="en-US" dirty="0"/>
              <a:t>・</a:t>
            </a:r>
            <a:endParaRPr lang="en-US" altLang="ja-JP" dirty="0"/>
          </a:p>
          <a:p>
            <a:r>
              <a:rPr kumimoji="1" lang="ja-JP" altLang="en-US" dirty="0"/>
              <a:t>・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endParaRPr lang="en-US" altLang="ja-JP" dirty="0"/>
          </a:p>
          <a:p>
            <a:r>
              <a:rPr kumimoji="1" lang="ja-JP" altLang="en-US" dirty="0"/>
              <a:t>・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8304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1FFF3EF-67BB-4C8B-99E8-486A021894EE}"/>
              </a:ext>
            </a:extLst>
          </p:cNvPr>
          <p:cNvSpPr/>
          <p:nvPr/>
        </p:nvSpPr>
        <p:spPr>
          <a:xfrm>
            <a:off x="0" y="0"/>
            <a:ext cx="5705383" cy="435893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E389FB-1506-4E77-97F0-EA848D2776C1}"/>
              </a:ext>
            </a:extLst>
          </p:cNvPr>
          <p:cNvSpPr txBox="1"/>
          <p:nvPr/>
        </p:nvSpPr>
        <p:spPr>
          <a:xfrm>
            <a:off x="2298693" y="19948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敵見た目</a:t>
            </a:r>
            <a:endParaRPr kumimoji="1"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55B74F-5D05-472D-BE9F-3FC9135A5C8D}"/>
              </a:ext>
            </a:extLst>
          </p:cNvPr>
          <p:cNvSpPr/>
          <p:nvPr/>
        </p:nvSpPr>
        <p:spPr>
          <a:xfrm>
            <a:off x="6062472" y="0"/>
            <a:ext cx="6129528" cy="4310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716EA78-0E04-4E6F-8178-0A79247FD71E}"/>
              </a:ext>
            </a:extLst>
          </p:cNvPr>
          <p:cNvSpPr txBox="1"/>
          <p:nvPr/>
        </p:nvSpPr>
        <p:spPr>
          <a:xfrm>
            <a:off x="0" y="4541461"/>
            <a:ext cx="12182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〈</a:t>
            </a:r>
            <a:r>
              <a:rPr lang="ja-JP" altLang="en-US" dirty="0"/>
              <a:t>その他</a:t>
            </a:r>
            <a:r>
              <a:rPr lang="en-US" altLang="ja-JP" dirty="0"/>
              <a:t>〉</a:t>
            </a:r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A2F121F-49F8-4114-8944-EC90DC8D45A7}"/>
              </a:ext>
            </a:extLst>
          </p:cNvPr>
          <p:cNvSpPr txBox="1"/>
          <p:nvPr/>
        </p:nvSpPr>
        <p:spPr>
          <a:xfrm>
            <a:off x="7772944" y="64008"/>
            <a:ext cx="27238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〈</a:t>
            </a:r>
            <a:r>
              <a:rPr kumimoji="1" lang="ja-JP" altLang="en-US" dirty="0"/>
              <a:t>敵キャラの動きなど</a:t>
            </a:r>
            <a:r>
              <a:rPr kumimoji="1" lang="en-US" altLang="ja-JP" dirty="0"/>
              <a:t>〉</a:t>
            </a:r>
          </a:p>
          <a:p>
            <a:r>
              <a:rPr lang="ja-JP" altLang="en-US" dirty="0"/>
              <a:t>・</a:t>
            </a:r>
            <a:endParaRPr lang="en-US" altLang="ja-JP" dirty="0"/>
          </a:p>
          <a:p>
            <a:r>
              <a:rPr kumimoji="1" lang="ja-JP" altLang="en-US" dirty="0"/>
              <a:t>・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endParaRPr lang="en-US" altLang="ja-JP" dirty="0"/>
          </a:p>
          <a:p>
            <a:r>
              <a:rPr kumimoji="1" lang="ja-JP" altLang="en-US" dirty="0"/>
              <a:t>・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241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1FFF3EF-67BB-4C8B-99E8-486A021894EE}"/>
              </a:ext>
            </a:extLst>
          </p:cNvPr>
          <p:cNvSpPr/>
          <p:nvPr/>
        </p:nvSpPr>
        <p:spPr>
          <a:xfrm>
            <a:off x="0" y="0"/>
            <a:ext cx="5705383" cy="435893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E389FB-1506-4E77-97F0-EA848D2776C1}"/>
              </a:ext>
            </a:extLst>
          </p:cNvPr>
          <p:cNvSpPr txBox="1"/>
          <p:nvPr/>
        </p:nvSpPr>
        <p:spPr>
          <a:xfrm>
            <a:off x="2298693" y="19948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敵見た目</a:t>
            </a:r>
            <a:endParaRPr kumimoji="1"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55B74F-5D05-472D-BE9F-3FC9135A5C8D}"/>
              </a:ext>
            </a:extLst>
          </p:cNvPr>
          <p:cNvSpPr/>
          <p:nvPr/>
        </p:nvSpPr>
        <p:spPr>
          <a:xfrm>
            <a:off x="6062472" y="0"/>
            <a:ext cx="6129528" cy="4310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716EA78-0E04-4E6F-8178-0A79247FD71E}"/>
              </a:ext>
            </a:extLst>
          </p:cNvPr>
          <p:cNvSpPr txBox="1"/>
          <p:nvPr/>
        </p:nvSpPr>
        <p:spPr>
          <a:xfrm>
            <a:off x="0" y="4541461"/>
            <a:ext cx="12182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〈</a:t>
            </a:r>
            <a:r>
              <a:rPr lang="ja-JP" altLang="en-US" dirty="0"/>
              <a:t>その他</a:t>
            </a:r>
            <a:r>
              <a:rPr lang="en-US" altLang="ja-JP" dirty="0"/>
              <a:t>〉</a:t>
            </a:r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A2F121F-49F8-4114-8944-EC90DC8D45A7}"/>
              </a:ext>
            </a:extLst>
          </p:cNvPr>
          <p:cNvSpPr txBox="1"/>
          <p:nvPr/>
        </p:nvSpPr>
        <p:spPr>
          <a:xfrm>
            <a:off x="7772944" y="64008"/>
            <a:ext cx="27238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〈</a:t>
            </a:r>
            <a:r>
              <a:rPr kumimoji="1" lang="ja-JP" altLang="en-US" dirty="0"/>
              <a:t>敵キャラの動きなど</a:t>
            </a:r>
            <a:r>
              <a:rPr kumimoji="1" lang="en-US" altLang="ja-JP" dirty="0"/>
              <a:t>〉</a:t>
            </a:r>
          </a:p>
          <a:p>
            <a:r>
              <a:rPr lang="ja-JP" altLang="en-US" dirty="0"/>
              <a:t>・</a:t>
            </a:r>
            <a:endParaRPr lang="en-US" altLang="ja-JP" dirty="0"/>
          </a:p>
          <a:p>
            <a:r>
              <a:rPr kumimoji="1" lang="ja-JP" altLang="en-US" dirty="0"/>
              <a:t>・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endParaRPr lang="en-US" altLang="ja-JP" dirty="0"/>
          </a:p>
          <a:p>
            <a:r>
              <a:rPr kumimoji="1" lang="ja-JP" altLang="en-US" dirty="0"/>
              <a:t>・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1105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1FFF3EF-67BB-4C8B-99E8-486A021894EE}"/>
              </a:ext>
            </a:extLst>
          </p:cNvPr>
          <p:cNvSpPr/>
          <p:nvPr/>
        </p:nvSpPr>
        <p:spPr>
          <a:xfrm>
            <a:off x="0" y="0"/>
            <a:ext cx="5705383" cy="435893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E389FB-1506-4E77-97F0-EA848D2776C1}"/>
              </a:ext>
            </a:extLst>
          </p:cNvPr>
          <p:cNvSpPr txBox="1"/>
          <p:nvPr/>
        </p:nvSpPr>
        <p:spPr>
          <a:xfrm>
            <a:off x="2298693" y="19948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敵見た目</a:t>
            </a:r>
            <a:endParaRPr kumimoji="1"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55B74F-5D05-472D-BE9F-3FC9135A5C8D}"/>
              </a:ext>
            </a:extLst>
          </p:cNvPr>
          <p:cNvSpPr/>
          <p:nvPr/>
        </p:nvSpPr>
        <p:spPr>
          <a:xfrm>
            <a:off x="6062472" y="0"/>
            <a:ext cx="6129528" cy="4310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716EA78-0E04-4E6F-8178-0A79247FD71E}"/>
              </a:ext>
            </a:extLst>
          </p:cNvPr>
          <p:cNvSpPr txBox="1"/>
          <p:nvPr/>
        </p:nvSpPr>
        <p:spPr>
          <a:xfrm>
            <a:off x="0" y="4541461"/>
            <a:ext cx="12182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〈</a:t>
            </a:r>
            <a:r>
              <a:rPr lang="ja-JP" altLang="en-US" dirty="0"/>
              <a:t>その他</a:t>
            </a:r>
            <a:r>
              <a:rPr lang="en-US" altLang="ja-JP" dirty="0"/>
              <a:t>〉</a:t>
            </a:r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A2F121F-49F8-4114-8944-EC90DC8D45A7}"/>
              </a:ext>
            </a:extLst>
          </p:cNvPr>
          <p:cNvSpPr txBox="1"/>
          <p:nvPr/>
        </p:nvSpPr>
        <p:spPr>
          <a:xfrm>
            <a:off x="7772944" y="64008"/>
            <a:ext cx="27238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〈</a:t>
            </a:r>
            <a:r>
              <a:rPr kumimoji="1" lang="ja-JP" altLang="en-US" dirty="0"/>
              <a:t>敵キャラの動きなど</a:t>
            </a:r>
            <a:r>
              <a:rPr kumimoji="1" lang="en-US" altLang="ja-JP" dirty="0"/>
              <a:t>〉</a:t>
            </a:r>
          </a:p>
          <a:p>
            <a:r>
              <a:rPr lang="ja-JP" altLang="en-US" dirty="0"/>
              <a:t>・</a:t>
            </a:r>
            <a:endParaRPr lang="en-US" altLang="ja-JP" dirty="0"/>
          </a:p>
          <a:p>
            <a:r>
              <a:rPr kumimoji="1" lang="ja-JP" altLang="en-US" dirty="0"/>
              <a:t>・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endParaRPr lang="en-US" altLang="ja-JP" dirty="0"/>
          </a:p>
          <a:p>
            <a:r>
              <a:rPr kumimoji="1" lang="ja-JP" altLang="en-US" dirty="0"/>
              <a:t>・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58289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1FFF3EF-67BB-4C8B-99E8-486A021894EE}"/>
              </a:ext>
            </a:extLst>
          </p:cNvPr>
          <p:cNvSpPr/>
          <p:nvPr/>
        </p:nvSpPr>
        <p:spPr>
          <a:xfrm>
            <a:off x="0" y="0"/>
            <a:ext cx="5705383" cy="435893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E389FB-1506-4E77-97F0-EA848D2776C1}"/>
              </a:ext>
            </a:extLst>
          </p:cNvPr>
          <p:cNvSpPr txBox="1"/>
          <p:nvPr/>
        </p:nvSpPr>
        <p:spPr>
          <a:xfrm>
            <a:off x="2298693" y="19948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敵見た目</a:t>
            </a:r>
            <a:endParaRPr kumimoji="1"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55B74F-5D05-472D-BE9F-3FC9135A5C8D}"/>
              </a:ext>
            </a:extLst>
          </p:cNvPr>
          <p:cNvSpPr/>
          <p:nvPr/>
        </p:nvSpPr>
        <p:spPr>
          <a:xfrm>
            <a:off x="6062472" y="0"/>
            <a:ext cx="6129528" cy="4310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716EA78-0E04-4E6F-8178-0A79247FD71E}"/>
              </a:ext>
            </a:extLst>
          </p:cNvPr>
          <p:cNvSpPr txBox="1"/>
          <p:nvPr/>
        </p:nvSpPr>
        <p:spPr>
          <a:xfrm>
            <a:off x="0" y="4541461"/>
            <a:ext cx="12182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〈</a:t>
            </a:r>
            <a:r>
              <a:rPr lang="ja-JP" altLang="en-US" dirty="0"/>
              <a:t>その他</a:t>
            </a:r>
            <a:r>
              <a:rPr lang="en-US" altLang="ja-JP" dirty="0"/>
              <a:t>〉</a:t>
            </a:r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A2F121F-49F8-4114-8944-EC90DC8D45A7}"/>
              </a:ext>
            </a:extLst>
          </p:cNvPr>
          <p:cNvSpPr txBox="1"/>
          <p:nvPr/>
        </p:nvSpPr>
        <p:spPr>
          <a:xfrm>
            <a:off x="7772944" y="64008"/>
            <a:ext cx="27238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〈</a:t>
            </a:r>
            <a:r>
              <a:rPr kumimoji="1" lang="ja-JP" altLang="en-US" dirty="0"/>
              <a:t>敵キャラの動きなど</a:t>
            </a:r>
            <a:r>
              <a:rPr kumimoji="1" lang="en-US" altLang="ja-JP" dirty="0"/>
              <a:t>〉</a:t>
            </a:r>
          </a:p>
          <a:p>
            <a:r>
              <a:rPr lang="ja-JP" altLang="en-US" dirty="0"/>
              <a:t>・</a:t>
            </a:r>
            <a:endParaRPr lang="en-US" altLang="ja-JP" dirty="0"/>
          </a:p>
          <a:p>
            <a:r>
              <a:rPr kumimoji="1" lang="ja-JP" altLang="en-US" dirty="0"/>
              <a:t>・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endParaRPr lang="en-US" altLang="ja-JP" dirty="0"/>
          </a:p>
          <a:p>
            <a:r>
              <a:rPr kumimoji="1" lang="ja-JP" altLang="en-US" dirty="0"/>
              <a:t>・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4467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88</Words>
  <Application>Microsoft Office PowerPoint</Application>
  <PresentationFormat>ワイド画面</PresentationFormat>
  <Paragraphs>66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敵キャラクターまとめ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敵キャラクターまとめ</dc:title>
  <dc:creator>出光　真那斗</dc:creator>
  <cp:lastModifiedBy>出光　真那斗</cp:lastModifiedBy>
  <cp:revision>4</cp:revision>
  <dcterms:created xsi:type="dcterms:W3CDTF">2024-05-01T05:18:38Z</dcterms:created>
  <dcterms:modified xsi:type="dcterms:W3CDTF">2024-05-01T05:29:06Z</dcterms:modified>
</cp:coreProperties>
</file>