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2724D-D9B7-4703-992B-555FEA72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92CDCA-F4C3-47A5-8A76-29364CB8A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2F3534-EF59-4A18-AA17-D125B289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3B347-306C-4818-9653-A0F104B4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415C7-1B0C-42F0-8B47-A861B190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23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256E33-AEB4-4F0D-80F3-1B5E90E2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DBED04-4285-44CD-8B02-65C280A8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E5D3F-56FA-45D7-B538-4692B0A8E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43ED10-1192-4E0F-B9D7-9AA52731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398B4E-1161-46A7-8C56-CE2E74CB4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83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489F37-C0DF-4B98-B606-59D1FA7ACB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F87F61-48F2-403F-AA3D-021C3770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37677A-B2D6-4760-A9FF-A60E05CE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ABFF11-9217-4889-8642-CE39E382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0AF9EB-EAEB-4404-AB16-BD8EC6F8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40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F4D93-D26D-46A2-A8BB-7EC1009C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D3E26-5FB0-448A-8158-4ABA34B22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50E2E-B8D2-4E8D-86CE-FF9E41B6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8C5D0D-3751-4DA3-ACA3-A8B9FA5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504CF7-F73E-4E47-881A-112B2AEDE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55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ADD6D7-4C33-4FC2-9BCD-1190462B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B24710-C1A5-41AD-91B4-621A4554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53BE5-3436-4545-817E-9F53B48B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0095B9-5157-4C86-B58B-E32B1B17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C3ACD9-8E98-4ED6-80C0-3E32C316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86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F9ABB-E0F1-4647-AA0F-E702D8F5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C9E7F2-B387-4CF0-AF1E-82F752821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B012BF-1910-4391-A2F3-FB0B237E7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ACCD17-84A4-4AEA-A8C0-78A1E677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88042B-60AD-4D2B-B9EE-D8C7327B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4F489B-0077-492A-8BB4-61E585305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12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E8665-6C27-4D7A-ABEB-C6DB949B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F10D5C-1D1B-46B4-A9D4-920F3C97F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E853C9-764B-49FE-905A-7D2F1BE0F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D14D4E3-71BE-40B8-B003-E2F154DA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221AEE9-F5FF-44A4-8BAC-12CB699FB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A44AF8-7045-4089-9B32-3E22D86C4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E20316-BF9A-4C35-891D-FC36B28C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C45DB3-C5CB-4FF2-9D5E-3DEB99D7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18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E65D3-2BA0-4341-AB0F-586D6B9F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C723CE-F0B3-44F4-8AE3-98E00083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78A1BCC-23A2-48EA-84BA-714BBD3B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CBA9FDB-04BD-4E75-BF33-5F2267A8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4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33F6AF-FC30-40C0-A5E6-BA988365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5909490-3CED-4841-8828-3BF98F98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EF3A3F-7093-4385-B8AA-C97622DD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559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499C9-48C7-4067-A809-F2012A9E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6E806D-7C70-478E-AD81-A354D968E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8BF5C78-770D-4943-AC7E-84B51E93F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203580-D894-4716-A73C-2739D8EB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F891DF-72F4-4625-81E3-D2FE0C59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CA5CB2-0566-45FE-B9CB-DABD2143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884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4EED81-AD4B-40BB-9A9A-6A088134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6F0DF7E-9280-41F6-A564-CB725A1E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B622F8E-8CCC-4568-B037-8A8992704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E286A6-7E60-4E84-94B6-69CF9B76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591BC4-D590-4DE2-A5B3-EEB0AEE1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1F09999-8882-4F0F-88C1-DA5BA602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3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95F19B-920F-483B-9A5F-D5A7F1BC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A95BB9-7923-4FAB-9564-6F606E0D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36FAD-FFA2-4FC7-9EFA-FE92AC2EFB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9128-F52A-48C4-AAF2-7FDB0C4AB762}" type="datetimeFigureOut">
              <a:rPr kumimoji="1" lang="ja-JP" altLang="en-US" smtClean="0"/>
              <a:t>2025/7/16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68A5D7-8BF9-4239-9FBB-E7CABA383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94FEF-8D0F-44FE-A7E6-5A4B9389C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04B6F-712E-4794-B890-A6B6BE6497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4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第17回 GPIOの電源ピン | ツール・ラボ">
            <a:extLst>
              <a:ext uri="{FF2B5EF4-FFF2-40B4-BE49-F238E27FC236}">
                <a16:creationId xmlns:a16="http://schemas.microsoft.com/office/drawing/2014/main" id="{86CA1D73-707D-43A7-A2E3-1DF46B20F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552" y="2933078"/>
            <a:ext cx="3777718" cy="372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14E936C-3AF5-42BC-A931-05053294831D}"/>
              </a:ext>
            </a:extLst>
          </p:cNvPr>
          <p:cNvSpPr txBox="1"/>
          <p:nvPr/>
        </p:nvSpPr>
        <p:spPr>
          <a:xfrm>
            <a:off x="5359400" y="3515478"/>
            <a:ext cx="293221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19   SPI_MOSI</a:t>
            </a:r>
            <a:r>
              <a:rPr kumimoji="1" lang="ja-JP" altLang="en-US" dirty="0"/>
              <a:t> →  </a:t>
            </a:r>
            <a:r>
              <a:rPr kumimoji="1" lang="en-US" altLang="ja-JP" dirty="0"/>
              <a:t>due(4)</a:t>
            </a:r>
          </a:p>
          <a:p>
            <a:r>
              <a:rPr kumimoji="1" lang="en-US" altLang="ja-JP" dirty="0"/>
              <a:t>21   SPI_MISO</a:t>
            </a:r>
            <a:r>
              <a:rPr kumimoji="1" lang="ja-JP" altLang="en-US" dirty="0"/>
              <a:t> →  </a:t>
            </a:r>
            <a:r>
              <a:rPr kumimoji="1" lang="en-US" altLang="ja-JP" dirty="0"/>
              <a:t>due(1)</a:t>
            </a:r>
          </a:p>
          <a:p>
            <a:r>
              <a:rPr lang="en-US" altLang="ja-JP" dirty="0"/>
              <a:t>23</a:t>
            </a:r>
            <a:r>
              <a:rPr lang="ja-JP" altLang="en-US" dirty="0"/>
              <a:t>　</a:t>
            </a:r>
            <a:r>
              <a:rPr lang="en-US" altLang="ja-JP" dirty="0"/>
              <a:t>SPI_CLK  </a:t>
            </a:r>
            <a:r>
              <a:rPr kumimoji="1" lang="ja-JP" altLang="en-US" dirty="0"/>
              <a:t>→  </a:t>
            </a:r>
            <a:r>
              <a:rPr kumimoji="1" lang="en-US" altLang="ja-JP" dirty="0"/>
              <a:t>due(3)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29</a:t>
            </a:r>
            <a:r>
              <a:rPr kumimoji="1" lang="ja-JP" altLang="en-US" dirty="0"/>
              <a:t>　</a:t>
            </a:r>
            <a:r>
              <a:rPr kumimoji="1" lang="en-US" altLang="ja-JP" dirty="0"/>
              <a:t>8bit</a:t>
            </a:r>
            <a:r>
              <a:rPr kumimoji="1" lang="ja-JP" altLang="en-US" dirty="0"/>
              <a:t>目</a:t>
            </a:r>
            <a:endParaRPr kumimoji="1" lang="en-US" altLang="ja-JP" dirty="0"/>
          </a:p>
          <a:p>
            <a:r>
              <a:rPr kumimoji="1" lang="en-US" altLang="ja-JP" dirty="0"/>
              <a:t>31</a:t>
            </a:r>
            <a:r>
              <a:rPr kumimoji="1" lang="ja-JP" altLang="en-US" dirty="0"/>
              <a:t>　</a:t>
            </a:r>
            <a:r>
              <a:rPr kumimoji="1" lang="en-US" altLang="ja-JP" dirty="0"/>
              <a:t>7bit</a:t>
            </a:r>
            <a:r>
              <a:rPr kumimoji="1" lang="ja-JP" altLang="en-US" dirty="0"/>
              <a:t>目</a:t>
            </a:r>
            <a:endParaRPr kumimoji="1" lang="en-US" altLang="ja-JP" dirty="0"/>
          </a:p>
          <a:p>
            <a:r>
              <a:rPr lang="en-US" altLang="ja-JP" dirty="0"/>
              <a:t>33</a:t>
            </a:r>
            <a:r>
              <a:rPr lang="ja-JP" altLang="en-US" dirty="0"/>
              <a:t>　</a:t>
            </a:r>
            <a:r>
              <a:rPr lang="en-US" altLang="ja-JP" dirty="0"/>
              <a:t>6bit</a:t>
            </a:r>
            <a:r>
              <a:rPr lang="ja-JP" altLang="en-US" dirty="0"/>
              <a:t>目</a:t>
            </a:r>
            <a:endParaRPr lang="en-US" altLang="ja-JP" dirty="0"/>
          </a:p>
          <a:p>
            <a:r>
              <a:rPr kumimoji="1" lang="en-US" altLang="ja-JP" dirty="0"/>
              <a:t>35</a:t>
            </a:r>
            <a:r>
              <a:rPr kumimoji="1" lang="ja-JP" altLang="en-US" dirty="0"/>
              <a:t>　</a:t>
            </a:r>
            <a:r>
              <a:rPr kumimoji="1" lang="en-US" altLang="ja-JP" dirty="0"/>
              <a:t>5bit</a:t>
            </a:r>
            <a:r>
              <a:rPr kumimoji="1" lang="ja-JP" altLang="en-US" dirty="0"/>
              <a:t>目</a:t>
            </a:r>
            <a:endParaRPr kumimoji="1" lang="en-US" altLang="ja-JP" dirty="0"/>
          </a:p>
          <a:p>
            <a:r>
              <a:rPr lang="en-US" altLang="ja-JP" dirty="0"/>
              <a:t>37</a:t>
            </a:r>
            <a:r>
              <a:rPr lang="ja-JP" altLang="en-US" dirty="0"/>
              <a:t>　</a:t>
            </a:r>
            <a:r>
              <a:rPr lang="en-US" altLang="ja-JP" dirty="0"/>
              <a:t>4bit</a:t>
            </a:r>
            <a:r>
              <a:rPr lang="ja-JP" altLang="en-US" dirty="0"/>
              <a:t>目</a:t>
            </a:r>
            <a:endParaRPr lang="en-US" altLang="ja-JP" dirty="0"/>
          </a:p>
          <a:p>
            <a:r>
              <a:rPr kumimoji="1" lang="en-US" altLang="ja-JP" dirty="0"/>
              <a:t>39  GND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1673D09-8224-41F5-9D28-1115943AF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52784"/>
            <a:ext cx="5608378" cy="171875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DAB48C-C282-419F-A056-76F988B7151B}"/>
              </a:ext>
            </a:extLst>
          </p:cNvPr>
          <p:cNvSpPr txBox="1"/>
          <p:nvPr/>
        </p:nvSpPr>
        <p:spPr>
          <a:xfrm>
            <a:off x="8942392" y="3790077"/>
            <a:ext cx="32496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22</a:t>
            </a:r>
            <a:r>
              <a:rPr kumimoji="1" lang="en-US" altLang="ja-JP" dirty="0"/>
              <a:t>   </a:t>
            </a:r>
            <a:r>
              <a:rPr kumimoji="1" lang="en-US" altLang="ja-JP" dirty="0" err="1"/>
              <a:t>Serial_start</a:t>
            </a:r>
            <a:r>
              <a:rPr kumimoji="1" lang="en-US" altLang="ja-JP" dirty="0"/>
              <a:t> </a:t>
            </a:r>
            <a:r>
              <a:rPr kumimoji="1" lang="ja-JP" altLang="en-US" dirty="0"/>
              <a:t>→  </a:t>
            </a:r>
            <a:r>
              <a:rPr kumimoji="1" lang="en-US" altLang="ja-JP" dirty="0"/>
              <a:t>due(30)</a:t>
            </a:r>
          </a:p>
          <a:p>
            <a:r>
              <a:rPr kumimoji="1" lang="en-US" altLang="ja-JP" dirty="0"/>
              <a:t>24   SPI_CE0      </a:t>
            </a:r>
            <a:r>
              <a:rPr kumimoji="1" lang="ja-JP" altLang="en-US" dirty="0"/>
              <a:t>→  </a:t>
            </a:r>
            <a:r>
              <a:rPr kumimoji="1" lang="en-US" altLang="ja-JP" dirty="0"/>
              <a:t>due(10)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36</a:t>
            </a:r>
            <a:r>
              <a:rPr lang="ja-JP" altLang="en-US" dirty="0"/>
              <a:t>　</a:t>
            </a:r>
            <a:r>
              <a:rPr lang="en-US" altLang="ja-JP" dirty="0"/>
              <a:t>3bit</a:t>
            </a:r>
            <a:r>
              <a:rPr lang="ja-JP" altLang="en-US" dirty="0"/>
              <a:t>目</a:t>
            </a:r>
            <a:endParaRPr lang="en-US" altLang="ja-JP" dirty="0"/>
          </a:p>
          <a:p>
            <a:r>
              <a:rPr kumimoji="1" lang="en-US" altLang="ja-JP" dirty="0"/>
              <a:t>38</a:t>
            </a:r>
            <a:r>
              <a:rPr kumimoji="1" lang="ja-JP" altLang="en-US" dirty="0"/>
              <a:t>　</a:t>
            </a:r>
            <a:r>
              <a:rPr lang="en-US" altLang="ja-JP" dirty="0"/>
              <a:t>2</a:t>
            </a:r>
            <a:r>
              <a:rPr kumimoji="1" lang="en-US" altLang="ja-JP" dirty="0"/>
              <a:t>bit</a:t>
            </a:r>
            <a:r>
              <a:rPr kumimoji="1" lang="ja-JP" altLang="en-US" dirty="0"/>
              <a:t>目</a:t>
            </a:r>
            <a:endParaRPr kumimoji="1" lang="en-US" altLang="ja-JP" dirty="0"/>
          </a:p>
          <a:p>
            <a:r>
              <a:rPr lang="en-US" altLang="ja-JP" dirty="0"/>
              <a:t>40</a:t>
            </a:r>
            <a:r>
              <a:rPr lang="ja-JP" altLang="en-US" dirty="0"/>
              <a:t>　</a:t>
            </a:r>
            <a:r>
              <a:rPr lang="en-US" altLang="ja-JP" dirty="0"/>
              <a:t>1bit</a:t>
            </a:r>
            <a:r>
              <a:rPr lang="ja-JP" altLang="en-US" dirty="0"/>
              <a:t>目</a:t>
            </a:r>
            <a:endParaRPr lang="en-US" altLang="ja-JP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F4BA366-153D-4AA0-993E-76F1A595B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759" y="283498"/>
            <a:ext cx="4668308" cy="245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79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71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若葉 陽一_木更津</dc:creator>
  <cp:lastModifiedBy>若葉 陽一_木更津</cp:lastModifiedBy>
  <cp:revision>4</cp:revision>
  <cp:lastPrinted>2025-07-16T07:52:50Z</cp:lastPrinted>
  <dcterms:created xsi:type="dcterms:W3CDTF">2025-07-16T07:43:03Z</dcterms:created>
  <dcterms:modified xsi:type="dcterms:W3CDTF">2025-07-16T09:49:54Z</dcterms:modified>
</cp:coreProperties>
</file>