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23" r:id="rId4"/>
    <p:sldId id="526" r:id="rId5"/>
    <p:sldId id="528" r:id="rId6"/>
    <p:sldId id="527" r:id="rId7"/>
    <p:sldId id="525" r:id="rId8"/>
    <p:sldId id="524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BOM2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608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‘screen: </a:t>
            </a:r>
            <a:r>
              <a:rPr lang="ko-KR" altLang="en-US" dirty="0" smtClean="0">
                <a:solidFill>
                  <a:schemeClr val="tx1"/>
                </a:solidFill>
              </a:rPr>
              <a:t>사용자의 모니터 정보를 제</a:t>
            </a:r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9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7460" y="29600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7460" y="113559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7460" y="197517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7460" y="281476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7460" y="365435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7460" y="449393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7460" y="533352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37460" y="617310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‘location: url</a:t>
            </a:r>
            <a:r>
              <a:rPr lang="ko-KR" altLang="en-US" dirty="0" smtClean="0">
                <a:solidFill>
                  <a:schemeClr val="tx1"/>
                </a:solidFill>
              </a:rPr>
              <a:t>과 관련된 인터넷 주소와 관련된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1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‘geolocation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9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‘regex (</a:t>
            </a:r>
            <a:r>
              <a:rPr lang="ko-KR" altLang="en-US" dirty="0" err="1" smtClean="0">
                <a:solidFill>
                  <a:schemeClr val="tx1"/>
                </a:solidFill>
              </a:rPr>
              <a:t>정규표현식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3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‘Symbol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 smtClean="0">
                <a:solidFill>
                  <a:schemeClr val="tx1"/>
                </a:solidFill>
              </a:rPr>
              <a:t>고유형이라고도</a:t>
            </a:r>
            <a:r>
              <a:rPr lang="ko-KR" altLang="en-US" i="1" dirty="0" smtClean="0">
                <a:solidFill>
                  <a:schemeClr val="tx1"/>
                </a:solidFill>
              </a:rPr>
              <a:t> 해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‘setinterval / setitmeout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1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188" y="4871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‘setinterval / setitmeout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1666629"/>
            <a:ext cx="683037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2709"/>
            <a:ext cx="6096000" cy="3552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52709"/>
            <a:ext cx="6096000" cy="43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3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188" y="4871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‘setitmeout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2404919"/>
            <a:ext cx="697327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852"/>
            <a:ext cx="6096000" cy="4898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7759"/>
            <a:ext cx="6032440" cy="41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/ frame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둘은 요새 잘 쓰는지 모르겠어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53501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요새 브라우저 크기랑 비교하지 누가 스크린 크기를 재냐</a:t>
            </a:r>
            <a:r>
              <a:rPr lang="en-US" altLang="ko-KR" i="1" dirty="0" smtClean="0">
                <a:solidFill>
                  <a:schemeClr val="tx1"/>
                </a:solidFill>
              </a:rPr>
              <a:t>?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‘screen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5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144</Words>
  <Application>Microsoft Office PowerPoint</Application>
  <PresentationFormat>와이드스크린</PresentationFormat>
  <Paragraphs>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231</cp:revision>
  <dcterms:created xsi:type="dcterms:W3CDTF">2023-03-28T00:49:55Z</dcterms:created>
  <dcterms:modified xsi:type="dcterms:W3CDTF">2023-04-13T07:47:46Z</dcterms:modified>
</cp:coreProperties>
</file>