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52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Set,map, </a:t>
            </a:r>
            <a:r>
              <a:rPr lang="ko-KR" altLang="en-US" dirty="0" err="1" smtClean="0">
                <a:solidFill>
                  <a:schemeClr val="tx1"/>
                </a:solidFill>
              </a:rPr>
              <a:t>동기비동기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IndexedDB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232</cp:revision>
  <dcterms:created xsi:type="dcterms:W3CDTF">2023-03-28T00:49:55Z</dcterms:created>
  <dcterms:modified xsi:type="dcterms:W3CDTF">2023-04-14T02:56:54Z</dcterms:modified>
</cp:coreProperties>
</file>