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9" r:id="rId3"/>
    <p:sldId id="486" r:id="rId4"/>
    <p:sldId id="485" r:id="rId5"/>
    <p:sldId id="494" r:id="rId6"/>
    <p:sldId id="487" r:id="rId7"/>
    <p:sldId id="484" r:id="rId8"/>
    <p:sldId id="489" r:id="rId9"/>
    <p:sldId id="488" r:id="rId10"/>
    <p:sldId id="490" r:id="rId11"/>
    <p:sldId id="491" r:id="rId12"/>
    <p:sldId id="492" r:id="rId13"/>
    <p:sldId id="493" r:id="rId14"/>
    <p:sldId id="496" r:id="rId15"/>
    <p:sldId id="495" r:id="rId16"/>
    <p:sldId id="498" r:id="rId17"/>
    <p:sldId id="499" r:id="rId18"/>
    <p:sldId id="497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16" r:id="rId28"/>
    <p:sldId id="517" r:id="rId29"/>
    <p:sldId id="510" r:id="rId30"/>
    <p:sldId id="511" r:id="rId31"/>
    <p:sldId id="512" r:id="rId32"/>
    <p:sldId id="513" r:id="rId33"/>
    <p:sldId id="508" r:id="rId34"/>
    <p:sldId id="519" r:id="rId35"/>
    <p:sldId id="52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Element property,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구조분해할당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1409418"/>
            <a:ext cx="4982270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7" y="5735780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Top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body </a:t>
            </a:r>
            <a:r>
              <a:rPr lang="ko-KR" altLang="en-US" sz="1600" dirty="0" smtClean="0">
                <a:solidFill>
                  <a:schemeClr val="tx1"/>
                </a:solidFill>
              </a:rPr>
              <a:t>기준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Bottom</a:t>
            </a:r>
            <a:r>
              <a:rPr lang="ko-KR" altLang="en-US" sz="1600" dirty="0" smtClean="0">
                <a:solidFill>
                  <a:schemeClr val="tx1"/>
                </a:solidFill>
              </a:rPr>
              <a:t>은 보고있는 창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기준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" y="675891"/>
            <a:ext cx="6906589" cy="55062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4764" y="3010102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빈 화</a:t>
            </a:r>
            <a:r>
              <a:rPr lang="ko-KR" altLang="en-US" sz="1600" dirty="0" smtClean="0">
                <a:solidFill>
                  <a:schemeClr val="tx1"/>
                </a:solidFill>
              </a:rPr>
              <a:t>면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666364"/>
            <a:ext cx="6935168" cy="5525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50" y="140258"/>
            <a:ext cx="4153480" cy="1514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3450" y="1654944"/>
            <a:ext cx="4205410" cy="66430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getBoundingClientRect()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400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div1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ClassList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(slide-up)</a:t>
            </a:r>
            <a:r>
              <a:rPr lang="ko-KR" altLang="en-US" sz="1400" dirty="0" smtClean="0">
                <a:solidFill>
                  <a:schemeClr val="tx1"/>
                </a:solidFill>
              </a:rPr>
              <a:t>을 넣어주세요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50" y="2643524"/>
            <a:ext cx="2800741" cy="4001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64191" y="3521833"/>
            <a:ext cx="3047206" cy="112222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Slideup </a:t>
            </a:r>
            <a:r>
              <a:rPr lang="ko-KR" altLang="en-US" sz="1600" dirty="0" smtClean="0">
                <a:solidFill>
                  <a:schemeClr val="tx1"/>
                </a:solidFill>
              </a:rPr>
              <a:t>키 애니메이션을 </a:t>
            </a:r>
            <a:r>
              <a:rPr lang="en-US" altLang="ko-KR" sz="1600" dirty="0" smtClean="0">
                <a:solidFill>
                  <a:schemeClr val="tx1"/>
                </a:solidFill>
              </a:rPr>
              <a:t>css/</a:t>
            </a:r>
            <a:r>
              <a:rPr lang="ko-KR" altLang="en-US" sz="1600" dirty="0" smtClean="0">
                <a:solidFill>
                  <a:schemeClr val="tx1"/>
                </a:solidFill>
              </a:rPr>
              <a:t>미디어쿼리에서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지정해둠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클래스를 넣으면 해당 애니메이션이 동작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구조분해할당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866946"/>
            <a:ext cx="2143424" cy="1124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기존에 하던 방식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4" y="1994593"/>
            <a:ext cx="4119851" cy="23779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구조분해할당 </a:t>
            </a:r>
            <a:r>
              <a:rPr lang="ko-KR" altLang="en-US" dirty="0" err="1" smtClean="0">
                <a:solidFill>
                  <a:schemeClr val="tx1"/>
                </a:solidFill>
              </a:rPr>
              <a:t>적용시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8" y="1285576"/>
            <a:ext cx="3829584" cy="4286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32" y="1285576"/>
            <a:ext cx="417253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1014075"/>
            <a:ext cx="514421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2662130"/>
            <a:ext cx="531569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54" y="2925698"/>
            <a:ext cx="2038635" cy="933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4" y="2944750"/>
            <a:ext cx="415348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Elements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JSON: {key : data}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871" y="744892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JSON</a:t>
            </a:r>
            <a:r>
              <a:rPr lang="ko-KR" altLang="en-US" sz="1200" dirty="0" smtClean="0">
                <a:solidFill>
                  <a:schemeClr val="tx1"/>
                </a:solidFill>
              </a:rPr>
              <a:t>은 키와 값의 쌍으로 이루어짐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3606" y="5918757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 둘 다 </a:t>
            </a:r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dirty="0" smtClean="0">
                <a:solidFill>
                  <a:schemeClr val="tx1"/>
                </a:solidFill>
              </a:rPr>
              <a:t>값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1907574" y="1155469"/>
            <a:ext cx="3229691" cy="2237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1"/>
          </p:cNvCxnSpPr>
          <p:nvPr/>
        </p:nvCxnSpPr>
        <p:spPr>
          <a:xfrm>
            <a:off x="6783185" y="3749040"/>
            <a:ext cx="2360421" cy="2375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61" y="2890762"/>
            <a:ext cx="2819794" cy="10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44" y="2890762"/>
            <a:ext cx="2048161" cy="1076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콘솔에서 </a:t>
            </a:r>
            <a:r>
              <a:rPr lang="en-US" altLang="ko-KR" dirty="0" smtClean="0">
                <a:solidFill>
                  <a:schemeClr val="tx1"/>
                </a:solidFill>
              </a:rPr>
              <a:t>string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받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정확히는 </a:t>
            </a:r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변환된 값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7" y="2719288"/>
            <a:ext cx="4248743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99" y="3028894"/>
            <a:ext cx="1295581" cy="8002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Stringify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하면 </a:t>
            </a:r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변경했던 데이터를 원래 객체로 변환한다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332943"/>
            <a:ext cx="8278380" cy="6192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https://jsonplaceholder.typicode.com/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19" y="1597708"/>
            <a:ext cx="7030962" cy="1336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4184650"/>
            <a:ext cx="9993120" cy="1057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코드를 치면 이렇게 바뀐다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브라우저에서 </a:t>
            </a:r>
            <a:r>
              <a:rPr lang="ko-KR" altLang="en-US" dirty="0" err="1" smtClean="0">
                <a:solidFill>
                  <a:schemeClr val="tx1"/>
                </a:solidFill>
              </a:rPr>
              <a:t>가용할수</a:t>
            </a:r>
            <a:r>
              <a:rPr lang="ko-KR" altLang="en-US" dirty="0" smtClean="0">
                <a:solidFill>
                  <a:schemeClr val="tx1"/>
                </a:solidFill>
              </a:rPr>
              <a:t> 있는 모든 것을 모아놓은 곳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523376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여기 있는 것들은 </a:t>
            </a:r>
            <a:r>
              <a:rPr lang="ko-KR" altLang="en-US" i="1" dirty="0" err="1" smtClean="0">
                <a:solidFill>
                  <a:schemeClr val="tx1"/>
                </a:solidFill>
              </a:rPr>
              <a:t>상식중의</a:t>
            </a:r>
            <a:r>
              <a:rPr lang="ko-KR" altLang="en-US" i="1" dirty="0" smtClean="0">
                <a:solidFill>
                  <a:schemeClr val="tx1"/>
                </a:solidFill>
              </a:rPr>
              <a:t> </a:t>
            </a:r>
            <a:r>
              <a:rPr lang="ko-KR" altLang="en-US" i="1" dirty="0" err="1" smtClean="0">
                <a:solidFill>
                  <a:schemeClr val="tx1"/>
                </a:solidFill>
              </a:rPr>
              <a:t>상식이야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94529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488463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30059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Geolocation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3046" y="206661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6" y="11272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M, B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1227137"/>
            <a:ext cx="770572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 </a:t>
            </a:r>
            <a:r>
              <a:rPr lang="ko-KR" altLang="en-US" dirty="0" smtClean="0">
                <a:solidFill>
                  <a:schemeClr val="tx1"/>
                </a:solidFill>
              </a:rPr>
              <a:t>후반전은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15" y="781909"/>
            <a:ext cx="6872970" cy="53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22" y="1728806"/>
            <a:ext cx="8833956" cy="34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657102"/>
            <a:ext cx="622069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2" y="2409682"/>
            <a:ext cx="5687219" cy="2038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61" y="3451475"/>
            <a:ext cx="2105319" cy="180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517" y="1878763"/>
            <a:ext cx="434400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1" y="1487222"/>
            <a:ext cx="5068007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1" y="982327"/>
            <a:ext cx="3724795" cy="50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440" y="496484"/>
            <a:ext cx="5077534" cy="2896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04" y="4005179"/>
            <a:ext cx="3972479" cy="2438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689" y="4326921"/>
            <a:ext cx="3210373" cy="1629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63345" y="4621876"/>
            <a:ext cx="1828800" cy="1371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3046" y="38165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누르면 새 창이 뜬다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980413"/>
            <a:ext cx="7859222" cy="790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39" y="1904842"/>
            <a:ext cx="3510922" cy="3298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7118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누르면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팝업에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메세지가</a:t>
            </a:r>
            <a:r>
              <a:rPr lang="ko-KR" altLang="en-US" dirty="0" smtClean="0">
                <a:solidFill>
                  <a:schemeClr val="tx1"/>
                </a:solidFill>
              </a:rPr>
              <a:t> 뜬다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BOM, HTMLAPI, Webpack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44841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BOM, HTMLAPI, Webpack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이렇게 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병행하신다는듯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27292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이렇게 먼저 병행하고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전반전</a:t>
            </a:r>
            <a:r>
              <a:rPr lang="en-US" altLang="ko-KR" dirty="0" smtClean="0">
                <a:solidFill>
                  <a:schemeClr val="tx1"/>
                </a:solidFill>
              </a:rPr>
              <a:t>: JS </a:t>
            </a:r>
            <a:r>
              <a:rPr lang="ko-KR" altLang="en-US" dirty="0" err="1" smtClean="0">
                <a:solidFill>
                  <a:schemeClr val="tx1"/>
                </a:solidFill>
              </a:rPr>
              <a:t>기본편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후반전</a:t>
            </a:r>
            <a:r>
              <a:rPr lang="en-US" altLang="ko-KR" dirty="0" smtClean="0">
                <a:solidFill>
                  <a:schemeClr val="tx1"/>
                </a:solidFill>
              </a:rPr>
              <a:t>: JS </a:t>
            </a:r>
            <a:r>
              <a:rPr lang="ko-KR" altLang="en-US" dirty="0" err="1" smtClean="0">
                <a:solidFill>
                  <a:schemeClr val="tx1"/>
                </a:solidFill>
              </a:rPr>
              <a:t>활용편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이것이 개발자다!! 희망편 / 절망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94" y="437573"/>
            <a:ext cx="3779267" cy="59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] 반응형 페이지에서 화면의 크기와 컨텐츠 크기의 차를 이용해보자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436687"/>
            <a:ext cx="72009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5" y="1647576"/>
            <a:ext cx="2010056" cy="3562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95" y="1638050"/>
            <a:ext cx="2067213" cy="3581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10944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scrollWidth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scrollHeight</a:t>
            </a:r>
            <a:r>
              <a:rPr lang="ko-KR" altLang="en-US" dirty="0" smtClean="0">
                <a:solidFill>
                  <a:schemeClr val="tx1"/>
                </a:solidFill>
              </a:rPr>
              <a:t>가 일정하게 증가해야 하는데</a:t>
            </a:r>
            <a:r>
              <a:rPr lang="en-US" altLang="ko-KR" dirty="0" smtClean="0">
                <a:solidFill>
                  <a:schemeClr val="tx1"/>
                </a:solidFill>
              </a:rPr>
              <a:t>, Width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err="1" smtClean="0">
                <a:solidFill>
                  <a:schemeClr val="tx1"/>
                </a:solidFill>
              </a:rPr>
              <a:t>짤림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</a:t>
            </a:r>
            <a:r>
              <a:rPr lang="ko-KR" altLang="en-US" dirty="0" smtClean="0">
                <a:solidFill>
                  <a:schemeClr val="tx1"/>
                </a:solidFill>
              </a:rPr>
              <a:t>만 </a:t>
            </a:r>
            <a:r>
              <a:rPr lang="en-US" altLang="ko-KR" dirty="0" smtClean="0">
                <a:solidFill>
                  <a:schemeClr val="tx1"/>
                </a:solidFill>
              </a:rPr>
              <a:t>30 </a:t>
            </a:r>
            <a:r>
              <a:rPr lang="ko-KR" altLang="en-US" dirty="0" smtClean="0">
                <a:solidFill>
                  <a:schemeClr val="tx1"/>
                </a:solidFill>
              </a:rPr>
              <a:t>증가함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6451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3045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75" y="2471401"/>
            <a:ext cx="5677692" cy="40296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312" y="4394149"/>
            <a:ext cx="199900" cy="177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11838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스크롤 안에 있는 창은 컨텐츠가 끝나는 순간 오른쪽 패딩을 </a:t>
            </a:r>
            <a:r>
              <a:rPr lang="ko-KR" altLang="en-US" dirty="0" err="1" smtClean="0">
                <a:solidFill>
                  <a:schemeClr val="tx1"/>
                </a:solidFill>
              </a:rPr>
              <a:t>버려버림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그래서 </a:t>
            </a:r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이 모자라게 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0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409418"/>
            <a:ext cx="503942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205</Words>
  <Application>Microsoft Office PowerPoint</Application>
  <PresentationFormat>와이드스크린</PresentationFormat>
  <Paragraphs>46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182</cp:revision>
  <dcterms:created xsi:type="dcterms:W3CDTF">2023-03-28T00:49:55Z</dcterms:created>
  <dcterms:modified xsi:type="dcterms:W3CDTF">2023-04-07T07:41:56Z</dcterms:modified>
</cp:coreProperties>
</file>