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2" r:id="rId3"/>
    <p:sldId id="584" r:id="rId4"/>
    <p:sldId id="585" r:id="rId5"/>
    <p:sldId id="587" r:id="rId6"/>
    <p:sldId id="586" r:id="rId7"/>
    <p:sldId id="588" r:id="rId8"/>
    <p:sldId id="534" r:id="rId9"/>
    <p:sldId id="590" r:id="rId10"/>
    <p:sldId id="593" r:id="rId11"/>
    <p:sldId id="589" r:id="rId12"/>
    <p:sldId id="592" r:id="rId13"/>
    <p:sldId id="591" r:id="rId14"/>
    <p:sldId id="595" r:id="rId15"/>
    <p:sldId id="596" r:id="rId16"/>
    <p:sldId id="594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  <p:sldId id="608" r:id="rId29"/>
    <p:sldId id="609" r:id="rId30"/>
    <p:sldId id="610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20" r:id="rId40"/>
    <p:sldId id="619" r:id="rId41"/>
    <p:sldId id="621" r:id="rId42"/>
    <p:sldId id="62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Webpack, </a:t>
            </a:r>
            <a:r>
              <a:rPr lang="en-US" altLang="ko-KR" dirty="0" smtClean="0">
                <a:solidFill>
                  <a:schemeClr val="tx1"/>
                </a:solidFill>
              </a:rPr>
              <a:t>React1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blog.kakaocdn.net/dn/bkJ0my/btrcOM9GT1V/aKDCRhm77MfHF8ushplGi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34" y="923128"/>
            <a:ext cx="7104131" cy="501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7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6J4Fs/btrcNnv3HWf/3f3KnWPKUBtlU7HshmcuO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78" y="1812580"/>
            <a:ext cx="5747270" cy="32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11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kakaocdn.net/dn/dGCZHY/btrcOfdcohI/DKF2Cr2HHW5X8vNSaexEp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71" y="1195481"/>
            <a:ext cx="6262658" cy="44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3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175191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기존 방식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3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97" y="881993"/>
            <a:ext cx="5172797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83" y="657456"/>
            <a:ext cx="5707965" cy="2181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24" y="3078159"/>
            <a:ext cx="9859751" cy="21148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48162" y="5432367"/>
            <a:ext cx="3895674" cy="100078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통신이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번 일어남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HTML </a:t>
            </a:r>
            <a:r>
              <a:rPr lang="ko-KR" altLang="en-US" dirty="0" smtClean="0">
                <a:solidFill>
                  <a:schemeClr val="tx1"/>
                </a:solidFill>
              </a:rPr>
              <a:t>읽다 </a:t>
            </a:r>
            <a:r>
              <a:rPr lang="en-US" altLang="ko-KR" dirty="0" smtClean="0">
                <a:solidFill>
                  <a:schemeClr val="tx1"/>
                </a:solidFill>
              </a:rPr>
              <a:t>JS </a:t>
            </a:r>
            <a:r>
              <a:rPr lang="ko-KR" altLang="en-US" dirty="0" smtClean="0">
                <a:solidFill>
                  <a:schemeClr val="tx1"/>
                </a:solidFill>
              </a:rPr>
              <a:t>읽다 </a:t>
            </a:r>
            <a:r>
              <a:rPr lang="en-US" altLang="ko-KR" dirty="0" smtClean="0">
                <a:solidFill>
                  <a:schemeClr val="tx1"/>
                </a:solidFill>
              </a:rPr>
              <a:t>sort array</a:t>
            </a:r>
            <a:r>
              <a:rPr lang="ko-KR" altLang="en-US" dirty="0" smtClean="0">
                <a:solidFill>
                  <a:schemeClr val="tx1"/>
                </a:solidFill>
              </a:rPr>
              <a:t>에서 받아오다 다시 </a:t>
            </a:r>
            <a:r>
              <a:rPr lang="en-US" altLang="ko-KR" dirty="0" smtClean="0">
                <a:solidFill>
                  <a:schemeClr val="tx1"/>
                </a:solidFill>
              </a:rPr>
              <a:t>JS </a:t>
            </a:r>
            <a:r>
              <a:rPr lang="ko-KR" altLang="en-US" dirty="0" smtClean="0">
                <a:solidFill>
                  <a:schemeClr val="tx1"/>
                </a:solidFill>
              </a:rPr>
              <a:t>한번 더 읽다</a:t>
            </a:r>
            <a:r>
              <a:rPr lang="en-US" altLang="ko-KR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4924" y="365759"/>
            <a:ext cx="1062399" cy="51623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59483" y="141222"/>
            <a:ext cx="1062399" cy="51623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96419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HTML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ko-KR" altLang="en-US" dirty="0" err="1" smtClean="0">
                <a:solidFill>
                  <a:schemeClr val="tx1"/>
                </a:solidFill>
              </a:rPr>
              <a:t>번들러를</a:t>
            </a:r>
            <a:r>
              <a:rPr lang="ko-KR" altLang="en-US" dirty="0" smtClean="0">
                <a:solidFill>
                  <a:schemeClr val="tx1"/>
                </a:solidFill>
              </a:rPr>
              <a:t> 붙여서 실제 데이터를 받아서 </a:t>
            </a:r>
            <a:r>
              <a:rPr lang="ko-KR" altLang="en-US" dirty="0" err="1" smtClean="0">
                <a:solidFill>
                  <a:schemeClr val="tx1"/>
                </a:solidFill>
              </a:rPr>
              <a:t>임포트하는</a:t>
            </a:r>
            <a:r>
              <a:rPr lang="ko-KR" altLang="en-US" dirty="0" smtClean="0">
                <a:solidFill>
                  <a:schemeClr val="tx1"/>
                </a:solidFill>
              </a:rPr>
              <a:t> 방식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3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3" y="1033128"/>
            <a:ext cx="3962953" cy="47917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2689" y="359615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Dev~: </a:t>
            </a:r>
            <a:r>
              <a:rPr lang="ko-KR" altLang="en-US" dirty="0" smtClean="0">
                <a:solidFill>
                  <a:schemeClr val="tx1"/>
                </a:solidFill>
              </a:rPr>
              <a:t>개발시에서만 씀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</a:rPr>
              <a:t>번들링해서</a:t>
            </a:r>
            <a:r>
              <a:rPr lang="ko-KR" altLang="en-US" dirty="0" smtClean="0">
                <a:solidFill>
                  <a:schemeClr val="tx1"/>
                </a:solidFill>
              </a:rPr>
              <a:t> 넣을 것들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2689" y="460199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Dependencies: </a:t>
            </a:r>
            <a:r>
              <a:rPr lang="ko-KR" altLang="en-US" dirty="0" smtClean="0">
                <a:solidFill>
                  <a:schemeClr val="tx1"/>
                </a:solidFill>
              </a:rPr>
              <a:t>운영쪽에서도 쓸 패키지들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81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1871445"/>
            <a:ext cx="703995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5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7374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저번시간에 했던 것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2766" y="2417377"/>
            <a:ext cx="4946467" cy="202324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Node.js </a:t>
            </a:r>
            <a:r>
              <a:rPr lang="ko-KR" altLang="en-US" dirty="0" smtClean="0">
                <a:solidFill>
                  <a:schemeClr val="tx1"/>
                </a:solidFill>
              </a:rPr>
              <a:t>이후로 </a:t>
            </a:r>
            <a:r>
              <a:rPr lang="en-US" altLang="ko-KR" dirty="0" smtClean="0">
                <a:solidFill>
                  <a:schemeClr val="tx1"/>
                </a:solidFill>
              </a:rPr>
              <a:t>JS</a:t>
            </a:r>
            <a:r>
              <a:rPr lang="ko-KR" altLang="en-US" dirty="0" smtClean="0">
                <a:solidFill>
                  <a:schemeClr val="tx1"/>
                </a:solidFill>
              </a:rPr>
              <a:t>에 새 바람이 불기 시작함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프론트엔드의</a:t>
            </a:r>
            <a:r>
              <a:rPr lang="ko-KR" altLang="en-US" dirty="0" smtClean="0">
                <a:solidFill>
                  <a:schemeClr val="tx1"/>
                </a:solidFill>
              </a:rPr>
              <a:t> 고질적인 문제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생산성이 안좋다</a:t>
            </a:r>
            <a:r>
              <a:rPr lang="en-US" altLang="ko-KR" dirty="0" smtClean="0">
                <a:solidFill>
                  <a:schemeClr val="tx1"/>
                </a:solidFill>
              </a:rPr>
              <a:t>＇</a:t>
            </a:r>
            <a:r>
              <a:rPr lang="ko-KR" altLang="en-US" dirty="0" smtClean="0">
                <a:solidFill>
                  <a:schemeClr val="tx1"/>
                </a:solidFill>
              </a:rPr>
              <a:t>라는 부분이 발목을 잡음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소스도 중구난방이 되는 경우가 많았음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96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2766" y="2417377"/>
            <a:ext cx="4946467" cy="202324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재사용이 가능하며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컴포넌트 형식으로 개발이 가능하고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가독성이</a:t>
            </a:r>
            <a:r>
              <a:rPr lang="ko-KR" altLang="en-US" dirty="0" smtClean="0">
                <a:solidFill>
                  <a:schemeClr val="tx1"/>
                </a:solidFill>
              </a:rPr>
              <a:t> 좋은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코드에 대한 필요성이 대두가 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24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2766" y="3032823"/>
            <a:ext cx="4946467" cy="79235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앵귤러나</a:t>
            </a:r>
            <a:r>
              <a:rPr lang="ko-KR" altLang="en-US" dirty="0" smtClean="0">
                <a:solidFill>
                  <a:schemeClr val="tx1"/>
                </a:solidFill>
              </a:rPr>
              <a:t> 커피스크립트가 등장했지만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프론트엔드</a:t>
            </a:r>
            <a:r>
              <a:rPr lang="ko-KR" altLang="en-US" dirty="0" smtClean="0">
                <a:solidFill>
                  <a:schemeClr val="tx1"/>
                </a:solidFill>
              </a:rPr>
              <a:t> 프레임워크로 보기는 </a:t>
            </a:r>
            <a:r>
              <a:rPr lang="ko-KR" altLang="en-US" dirty="0" err="1" smtClean="0">
                <a:solidFill>
                  <a:schemeClr val="tx1"/>
                </a:solidFill>
              </a:rPr>
              <a:t>애매했음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5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2766" y="3054393"/>
            <a:ext cx="4946467" cy="74921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패턴 자체는 비슷한데 각각의 </a:t>
            </a:r>
            <a:r>
              <a:rPr lang="ko-KR" altLang="en-US" dirty="0" err="1">
                <a:solidFill>
                  <a:schemeClr val="tx1"/>
                </a:solidFill>
              </a:rPr>
              <a:t>블럭을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CSS, JS, HTML</a:t>
            </a:r>
            <a:r>
              <a:rPr lang="ko-KR" altLang="en-US" dirty="0">
                <a:solidFill>
                  <a:schemeClr val="tx1"/>
                </a:solidFill>
              </a:rPr>
              <a:t>을 하나로 묶어서 관리하면 안되나</a:t>
            </a:r>
            <a:r>
              <a:rPr lang="en-US" altLang="ko-KR" dirty="0" smtClean="0">
                <a:solidFill>
                  <a:schemeClr val="tx1"/>
                </a:solidFill>
              </a:rPr>
              <a:t>?’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44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2766" y="3112709"/>
            <a:ext cx="4946467" cy="63258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그래서 나온 게 </a:t>
            </a:r>
            <a:r>
              <a:rPr lang="en-US" altLang="ko-KR" dirty="0" smtClean="0">
                <a:solidFill>
                  <a:schemeClr val="tx1"/>
                </a:solidFill>
              </a:rPr>
              <a:t>React.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초기에는 웹 컴포넌트와 굉장히 흡사했다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2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2766" y="3112709"/>
            <a:ext cx="4946467" cy="63258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Div#app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h1</a:t>
            </a:r>
            <a:r>
              <a:rPr lang="ko-KR" altLang="en-US" dirty="0" smtClean="0">
                <a:solidFill>
                  <a:schemeClr val="tx1"/>
                </a:solidFill>
              </a:rPr>
              <a:t>을 넣고</a:t>
            </a:r>
            <a:r>
              <a:rPr lang="en-US" altLang="ko-KR" dirty="0" smtClean="0">
                <a:solidFill>
                  <a:schemeClr val="tx1"/>
                </a:solidFill>
              </a:rPr>
              <a:t>, ‘hello react1’</a:t>
            </a:r>
            <a:r>
              <a:rPr lang="ko-KR" altLang="en-US" dirty="0" err="1" smtClean="0">
                <a:solidFill>
                  <a:schemeClr val="tx1"/>
                </a:solidFill>
              </a:rPr>
              <a:t>라고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50" y="2743104"/>
            <a:ext cx="2857899" cy="1371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7" y="2000050"/>
            <a:ext cx="583964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2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92" y="1082478"/>
            <a:ext cx="6954016" cy="46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2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76" y="1876208"/>
            <a:ext cx="3381847" cy="31055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22766" y="551982"/>
            <a:ext cx="4946467" cy="126516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살생부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만들 때마다 얘들은 지울 거에요 </a:t>
            </a:r>
            <a:r>
              <a:rPr lang="en-US" altLang="ko-KR" dirty="0" smtClean="0">
                <a:solidFill>
                  <a:schemeClr val="tx1"/>
                </a:solidFill>
              </a:rPr>
              <a:t>^^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08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275785"/>
            <a:ext cx="10898121" cy="63064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2218" y="556953"/>
            <a:ext cx="2693324" cy="31588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2218" y="2385753"/>
            <a:ext cx="5411586" cy="344146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Package.json</a:t>
            </a:r>
          </a:p>
        </p:txBody>
      </p:sp>
    </p:spTree>
    <p:extLst>
      <p:ext uri="{BB962C8B-B14F-4D97-AF65-F5344CB8AC3E}">
        <p14:creationId xmlns:p14="http://schemas.microsoft.com/office/powerpoint/2010/main" val="1118539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2766" y="2796419"/>
            <a:ext cx="4946467" cy="126516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App.css</a:t>
            </a:r>
            <a:r>
              <a:rPr lang="ko-KR" altLang="en-US" dirty="0" smtClean="0">
                <a:solidFill>
                  <a:schemeClr val="tx1"/>
                </a:solidFill>
              </a:rPr>
              <a:t>는 전부다 날리기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5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1233181"/>
            <a:ext cx="7516274" cy="43916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09841" y="2283117"/>
            <a:ext cx="4401505" cy="31588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09841" y="5222260"/>
            <a:ext cx="4401505" cy="31588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0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61" y="2805025"/>
            <a:ext cx="234347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84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17" y="1780945"/>
            <a:ext cx="2772162" cy="32961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312" y="1780945"/>
            <a:ext cx="4477375" cy="1295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61" y="3562514"/>
            <a:ext cx="324847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7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79"/>
            <a:ext cx="5430008" cy="67446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6006" y="790337"/>
            <a:ext cx="4946467" cy="328714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Jest-dom: Jest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DOM</a:t>
            </a:r>
            <a:r>
              <a:rPr lang="ko-KR" altLang="en-US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React: Jest</a:t>
            </a:r>
            <a:r>
              <a:rPr lang="ko-KR" altLang="en-US" dirty="0" smtClean="0">
                <a:solidFill>
                  <a:schemeClr val="tx1"/>
                </a:solidFill>
              </a:rPr>
              <a:t>만으로 테스트는 안되고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리액트에</a:t>
            </a:r>
            <a:r>
              <a:rPr lang="ko-KR" altLang="en-US" dirty="0" smtClean="0">
                <a:solidFill>
                  <a:schemeClr val="tx1"/>
                </a:solidFill>
              </a:rPr>
              <a:t> 필요한 코드들이 내장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User-event: test </a:t>
            </a:r>
            <a:r>
              <a:rPr lang="ko-KR" altLang="en-US" dirty="0" smtClean="0">
                <a:solidFill>
                  <a:schemeClr val="tx1"/>
                </a:solidFill>
              </a:rPr>
              <a:t>관련 사항을 보완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React-scripts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리액트에서만</a:t>
            </a:r>
            <a:r>
              <a:rPr lang="ko-KR" altLang="en-US" dirty="0">
                <a:solidFill>
                  <a:schemeClr val="tx1"/>
                </a:solidFill>
              </a:rPr>
              <a:t> 통용되는 스크립트</a:t>
            </a:r>
            <a:r>
              <a:rPr lang="en-US" altLang="ko-KR" dirty="0">
                <a:solidFill>
                  <a:schemeClr val="tx1"/>
                </a:solidFill>
              </a:rPr>
              <a:t>(or </a:t>
            </a:r>
            <a:r>
              <a:rPr lang="ko-KR" altLang="en-US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들의 모음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Start: </a:t>
            </a:r>
            <a:r>
              <a:rPr lang="ko-KR" altLang="en-US" dirty="0" err="1" smtClean="0">
                <a:solidFill>
                  <a:schemeClr val="tx1"/>
                </a:solidFill>
              </a:rPr>
              <a:t>리액트</a:t>
            </a:r>
            <a:r>
              <a:rPr lang="ko-KR" altLang="en-US" dirty="0" smtClean="0">
                <a:solidFill>
                  <a:schemeClr val="tx1"/>
                </a:solidFill>
              </a:rPr>
              <a:t> 스크립트 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Build: </a:t>
            </a:r>
            <a:r>
              <a:rPr lang="ko-KR" altLang="en-US" dirty="0" err="1" smtClean="0">
                <a:solidFill>
                  <a:schemeClr val="tx1"/>
                </a:solidFill>
              </a:rPr>
              <a:t>리액트</a:t>
            </a:r>
            <a:r>
              <a:rPr lang="ko-KR" altLang="en-US" dirty="0" smtClean="0">
                <a:solidFill>
                  <a:schemeClr val="tx1"/>
                </a:solidFill>
              </a:rPr>
              <a:t> 스크립트 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Test: Jest </a:t>
            </a:r>
            <a:r>
              <a:rPr lang="ko-KR" altLang="en-US" dirty="0" smtClean="0">
                <a:solidFill>
                  <a:schemeClr val="tx1"/>
                </a:solidFill>
              </a:rPr>
              <a:t>같은 툴로 테스트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70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93" y="877078"/>
            <a:ext cx="2095792" cy="30674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93" y="311189"/>
            <a:ext cx="11016480" cy="5658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685" y="877078"/>
            <a:ext cx="8920688" cy="58327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93" y="3944555"/>
            <a:ext cx="2095792" cy="27652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72102" y="311188"/>
            <a:ext cx="1084995" cy="56588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직렬화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-72102" y="858414"/>
            <a:ext cx="1084995" cy="26405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빌드 폴더가 생김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72102" y="3429000"/>
            <a:ext cx="1084995" cy="328083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CSS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JS</a:t>
            </a:r>
            <a:r>
              <a:rPr lang="ko-KR" altLang="en-US" dirty="0" smtClean="0"/>
              <a:t>로 파일 직렬화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08685" y="1788582"/>
            <a:ext cx="604899" cy="328083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</a:t>
            </a:r>
            <a:endParaRPr lang="en-US" altLang="ko-KR" dirty="0" smtClean="0"/>
          </a:p>
          <a:p>
            <a:pPr algn="ctr"/>
            <a:r>
              <a:rPr lang="ko-KR" altLang="en-US" dirty="0"/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43483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707" y="2574435"/>
            <a:ext cx="2562583" cy="5334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15095" y="4046722"/>
            <a:ext cx="3561805" cy="9110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되도록이면 이걸 </a:t>
            </a:r>
            <a:r>
              <a:rPr lang="ko-KR" altLang="en-US" dirty="0" err="1" smtClean="0">
                <a:solidFill>
                  <a:schemeClr val="tx1"/>
                </a:solidFill>
              </a:rPr>
              <a:t>건드리지마세요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하는 의미에서 흐릿하게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44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8877" y="1658085"/>
            <a:ext cx="3561805" cy="9110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‘src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Trunk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15097" y="1658085"/>
            <a:ext cx="3561805" cy="9110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‘public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Stage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31317" y="1658085"/>
            <a:ext cx="3561805" cy="9110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‘build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서버에다</a:t>
            </a:r>
            <a:r>
              <a:rPr lang="ko-KR" altLang="en-US" sz="1600" dirty="0" smtClean="0">
                <a:solidFill>
                  <a:schemeClr val="tx1"/>
                </a:solidFill>
              </a:rPr>
              <a:t> 올릴 압축파일들의 모음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5097" y="211840"/>
            <a:ext cx="3561805" cy="9110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 folder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15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03" y="2077759"/>
            <a:ext cx="3181794" cy="7430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15097" y="3953415"/>
            <a:ext cx="3561805" cy="9110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만약 프로젝트를 한다면 노드 모듈 폴더와 패키지 </a:t>
            </a:r>
            <a:r>
              <a:rPr lang="ko-KR" altLang="en-US" dirty="0" err="1" smtClean="0">
                <a:solidFill>
                  <a:schemeClr val="tx1"/>
                </a:solidFill>
              </a:rPr>
              <a:t>락은</a:t>
            </a:r>
            <a:r>
              <a:rPr lang="ko-KR" altLang="en-US" dirty="0" smtClean="0">
                <a:solidFill>
                  <a:schemeClr val="tx1"/>
                </a:solidFill>
              </a:rPr>
              <a:t> 제외하고 </a:t>
            </a:r>
            <a:r>
              <a:rPr lang="en-US" altLang="ko-KR" dirty="0" smtClean="0">
                <a:solidFill>
                  <a:schemeClr val="tx1"/>
                </a:solidFill>
              </a:rPr>
              <a:t>git</a:t>
            </a:r>
            <a:r>
              <a:rPr lang="ko-KR" altLang="en-US" dirty="0" smtClean="0">
                <a:solidFill>
                  <a:schemeClr val="tx1"/>
                </a:solidFill>
              </a:rPr>
              <a:t>에 올릴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6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70" y="2231778"/>
            <a:ext cx="3420633" cy="23944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54" y="1507778"/>
            <a:ext cx="2724530" cy="733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07" y="2231778"/>
            <a:ext cx="2848373" cy="1981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080" y="2241305"/>
            <a:ext cx="2667372" cy="19719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15097" y="5222378"/>
            <a:ext cx="3561805" cy="9110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 fucntion </a:t>
            </a:r>
            <a:r>
              <a:rPr lang="ko-KR" altLang="en-US" dirty="0" smtClean="0">
                <a:solidFill>
                  <a:schemeClr val="tx1"/>
                </a:solidFill>
              </a:rPr>
              <a:t>안의 </a:t>
            </a:r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  <a:r>
              <a:rPr lang="ko-KR" altLang="en-US" dirty="0" smtClean="0">
                <a:solidFill>
                  <a:schemeClr val="tx1"/>
                </a:solidFill>
              </a:rPr>
              <a:t>은 단독으로 선언될 수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180786"/>
            <a:ext cx="5658640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9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1527123"/>
            <a:ext cx="9050013" cy="1209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27" y="2922243"/>
            <a:ext cx="2848373" cy="1981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31770"/>
            <a:ext cx="2667372" cy="1971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15097" y="5222378"/>
            <a:ext cx="3561805" cy="9110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인스턴트하게 사용할 수는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처리속도가 </a:t>
            </a:r>
            <a:r>
              <a:rPr lang="ko-KR" altLang="en-US" dirty="0" err="1" smtClean="0">
                <a:solidFill>
                  <a:schemeClr val="tx1"/>
                </a:solidFill>
              </a:rPr>
              <a:t>느리닌</a:t>
            </a:r>
            <a:r>
              <a:rPr lang="ko-KR" altLang="en-US" dirty="0" smtClean="0">
                <a:solidFill>
                  <a:schemeClr val="tx1"/>
                </a:solidFill>
              </a:rPr>
              <a:t> 권장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22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09" y="2085787"/>
            <a:ext cx="2200582" cy="2686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15097" y="5222378"/>
            <a:ext cx="3561805" cy="9110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단순 변수 선언 뒤 지정하는 것까지는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72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252233"/>
            <a:ext cx="572532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Npm </a:t>
            </a:r>
            <a:r>
              <a:rPr lang="ko-KR" altLang="en-US" dirty="0" smtClean="0">
                <a:solidFill>
                  <a:schemeClr val="tx1"/>
                </a:solidFill>
              </a:rPr>
              <a:t>버전 명령어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3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1123628"/>
            <a:ext cx="6573167" cy="46107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85721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</a:rPr>
              <a:t>도 먹힌다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, *</a:t>
            </a:r>
            <a:r>
              <a:rPr lang="ko-KR" altLang="en-US" dirty="0" smtClean="0">
                <a:solidFill>
                  <a:schemeClr val="tx1"/>
                </a:solidFill>
              </a:rPr>
              <a:t>의 경우 의존성에 대한 문제가 발생할 여지가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03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218891"/>
            <a:ext cx="542048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CSR, SSR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 사이드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서버 사이드 </a:t>
            </a:r>
            <a:r>
              <a:rPr lang="ko-KR" altLang="en-US" dirty="0" err="1" smtClean="0">
                <a:solidFill>
                  <a:schemeClr val="tx1"/>
                </a:solidFill>
              </a:rPr>
              <a:t>랜더링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5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blog.kakaocdn.net/dn/mvAPF/btrcM1fGQEJ/oqGeGnUFg9wXZOkClMC39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56" y="1761275"/>
            <a:ext cx="5929687" cy="33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6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324</Words>
  <Application>Microsoft Office PowerPoint</Application>
  <PresentationFormat>와이드스크린</PresentationFormat>
  <Paragraphs>66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280</cp:revision>
  <dcterms:created xsi:type="dcterms:W3CDTF">2023-03-28T00:49:55Z</dcterms:created>
  <dcterms:modified xsi:type="dcterms:W3CDTF">2023-04-19T07:36:00Z</dcterms:modified>
</cp:coreProperties>
</file>