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9" r:id="rId15"/>
    <p:sldId id="568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0"/>
            <a:ext cx="8583223" cy="54966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44255" y="5879536"/>
            <a:ext cx="410348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업그레이드를 진행하는 함수를 만든다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업그레이드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같은 값이 있으면 하나를 지우고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새 걸 만든다 </a:t>
            </a:r>
            <a:r>
              <a:rPr lang="en-US" altLang="ko-KR" sz="1600" dirty="0" smtClean="0">
                <a:solidFill>
                  <a:schemeClr val="tx1"/>
                </a:solidFill>
              </a:rPr>
              <a:t>(...)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35867" y="5879536"/>
            <a:ext cx="38561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실 서버라면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로직이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더 복잡하겠지만 클라이언트에서 쓰는 건데 뭐 어때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5496692"/>
            <a:ext cx="1371791" cy="619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22662" y="6107823"/>
            <a:ext cx="2335242" cy="4458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지금까지 작성한 함수를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지금까지의 과정이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4" y="2291560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4511" y="229156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851266" y="2575569"/>
            <a:ext cx="205324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42707" y="1723543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createObjectStore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4873" y="1838408"/>
            <a:ext cx="1113904" cy="33828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0904" y="559762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바로 이것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77888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생성되면 </a:t>
            </a:r>
            <a:r>
              <a:rPr lang="en-US" altLang="ko-KR" sz="1600" dirty="0" smtClean="0">
                <a:solidFill>
                  <a:schemeClr val="tx1"/>
                </a:solidFill>
              </a:rPr>
              <a:t>IDBDatabase</a:t>
            </a:r>
            <a:r>
              <a:rPr lang="ko-KR" altLang="en-US" sz="1600" dirty="0" smtClean="0">
                <a:solidFill>
                  <a:schemeClr val="tx1"/>
                </a:solidFill>
              </a:rPr>
              <a:t>가 만들어진다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312" y="1415046"/>
            <a:ext cx="12162688" cy="20139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7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4" y="2291560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4511" y="229156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2851266" y="2575569"/>
            <a:ext cx="205324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42707" y="1723543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createObjectStore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0904" y="559762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888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생성되면 </a:t>
            </a:r>
            <a:r>
              <a:rPr lang="en-US" altLang="ko-KR" sz="1600" dirty="0" smtClean="0">
                <a:solidFill>
                  <a:schemeClr val="tx1"/>
                </a:solidFill>
              </a:rPr>
              <a:t>IDBDatabase</a:t>
            </a:r>
            <a:r>
              <a:rPr lang="ko-KR" altLang="en-US" sz="1600" dirty="0" smtClean="0">
                <a:solidFill>
                  <a:schemeClr val="tx1"/>
                </a:solidFill>
              </a:rPr>
              <a:t>가 만들어진다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1" y="2291560"/>
            <a:ext cx="4148877" cy="24611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774873" y="1838408"/>
            <a:ext cx="1113904" cy="33828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119129"/>
            <a:ext cx="6487430" cy="2619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7888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값을 출력하는 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6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5223" cy="4953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" y="4953691"/>
            <a:ext cx="5106113" cy="1829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47660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등록버튼을 누르면 </a:t>
            </a:r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에 값을 저장하는 함수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784" y="664009"/>
            <a:ext cx="3696216" cy="16671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74833" y="1362269"/>
            <a:ext cx="370390" cy="298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418"/>
            <a:ext cx="6096000" cy="3855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4" y="1579419"/>
            <a:ext cx="6094276" cy="32835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80412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자료 저장 성공 실패 유무 표시와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트랜젝션과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objectStore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대한 로그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지금까지의 과정이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4" y="2291560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4511" y="229156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851266" y="2575569"/>
            <a:ext cx="205324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42707" y="1723543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createObjectStore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4873" y="1838408"/>
            <a:ext cx="1113904" cy="33828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0904" y="5782900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바로 이것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0904" y="345534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Transaction()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8907" y="345534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IDBtransaction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8295" y="3455341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58295" y="4335112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92795" y="5214883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IDBRequest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8295" y="6238592"/>
            <a:ext cx="187036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작업결과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0232967" y="4903129"/>
            <a:ext cx="1729048" cy="595762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232967" y="5498891"/>
            <a:ext cx="1729048" cy="595762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13780" y="3757824"/>
            <a:ext cx="3477942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 사용 </a:t>
            </a:r>
            <a:r>
              <a:rPr lang="en-US" altLang="ko-KR" sz="1600" dirty="0" smtClean="0">
                <a:solidFill>
                  <a:schemeClr val="tx1"/>
                </a:solidFill>
              </a:rPr>
              <a:t>(add, delete...)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2"/>
            <a:endCxn id="13" idx="0"/>
          </p:cNvCxnSpPr>
          <p:nvPr/>
        </p:nvCxnSpPr>
        <p:spPr>
          <a:xfrm>
            <a:off x="1916085" y="2859577"/>
            <a:ext cx="0" cy="595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3"/>
          </p:cNvCxnSpPr>
          <p:nvPr/>
        </p:nvCxnSpPr>
        <p:spPr>
          <a:xfrm flipV="1">
            <a:off x="6928657" y="4619120"/>
            <a:ext cx="229931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3"/>
          </p:cNvCxnSpPr>
          <p:nvPr/>
        </p:nvCxnSpPr>
        <p:spPr>
          <a:xfrm>
            <a:off x="6928657" y="6522601"/>
            <a:ext cx="2296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7" idx="2"/>
          </p:cNvCxnSpPr>
          <p:nvPr/>
        </p:nvCxnSpPr>
        <p:spPr>
          <a:xfrm flipV="1">
            <a:off x="9227976" y="5782900"/>
            <a:ext cx="0" cy="739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0"/>
          </p:cNvCxnSpPr>
          <p:nvPr/>
        </p:nvCxnSpPr>
        <p:spPr>
          <a:xfrm flipH="1" flipV="1">
            <a:off x="9225049" y="4605248"/>
            <a:ext cx="2927" cy="60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9825135" y="5085184"/>
            <a:ext cx="1" cy="129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9825135" y="5796772"/>
            <a:ext cx="1" cy="129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825135" y="5085184"/>
            <a:ext cx="4758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825135" y="5926472"/>
            <a:ext cx="4758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3" idx="3"/>
            <a:endCxn id="14" idx="1"/>
          </p:cNvCxnSpPr>
          <p:nvPr/>
        </p:nvCxnSpPr>
        <p:spPr>
          <a:xfrm>
            <a:off x="2851266" y="3739350"/>
            <a:ext cx="1676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4" idx="3"/>
            <a:endCxn id="15" idx="1"/>
          </p:cNvCxnSpPr>
          <p:nvPr/>
        </p:nvCxnSpPr>
        <p:spPr>
          <a:xfrm>
            <a:off x="4889269" y="3739350"/>
            <a:ext cx="1690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5" idx="2"/>
            <a:endCxn id="16" idx="0"/>
          </p:cNvCxnSpPr>
          <p:nvPr/>
        </p:nvCxnSpPr>
        <p:spPr>
          <a:xfrm>
            <a:off x="5993476" y="4023358"/>
            <a:ext cx="0" cy="311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312" y="3047904"/>
            <a:ext cx="12162688" cy="38100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25543" y="502944"/>
            <a:ext cx="3657600" cy="167374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간단하게 정리하자면 만든 </a:t>
            </a:r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Transaction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Objectstore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접근 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3. IndexedDB</a:t>
            </a:r>
            <a:r>
              <a:rPr lang="ko-KR" altLang="en-US" sz="1400" dirty="0" smtClean="0">
                <a:solidFill>
                  <a:schemeClr val="tx1"/>
                </a:solidFill>
              </a:rPr>
              <a:t>에 요청을 보낸 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요청이 성공 시 </a:t>
            </a:r>
            <a:r>
              <a:rPr lang="en-US" altLang="ko-KR" sz="1400" dirty="0" smtClean="0">
                <a:solidFill>
                  <a:schemeClr val="tx1"/>
                </a:solidFill>
              </a:rPr>
              <a:t>DB </a:t>
            </a:r>
            <a:r>
              <a:rPr lang="ko-KR" altLang="en-US" sz="1400" dirty="0" smtClean="0">
                <a:solidFill>
                  <a:schemeClr val="tx1"/>
                </a:solidFill>
              </a:rPr>
              <a:t>내부의 값이 바뀌어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작업이 완료된다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4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여기서 더 심화학습을 하자면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1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2" y="2595446"/>
            <a:ext cx="3696216" cy="166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80412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등록만 해볼 게 아니라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값 전체 조회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삭제도 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8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156970"/>
            <a:ext cx="7849695" cy="4544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80412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전체 조회 버튼을 눌렀을 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4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532864"/>
            <a:ext cx="6287377" cy="48965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80412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 버튼을 눌렀을 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2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514208"/>
            <a:ext cx="6468378" cy="3829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80412" y="5796781"/>
            <a:ext cx="4231176" cy="5680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 버튼을 눌렀을 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왜 이걸 가르치죠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6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 smtClean="0">
                <a:solidFill>
                  <a:schemeClr val="tx1"/>
                </a:solidFill>
              </a:rPr>
              <a:t>이제는 </a:t>
            </a:r>
            <a:r>
              <a:rPr lang="ko-KR" altLang="en-US" sz="1400" i="1" dirty="0" err="1" smtClean="0">
                <a:solidFill>
                  <a:schemeClr val="tx1"/>
                </a:solidFill>
              </a:rPr>
              <a:t>백엔드에서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 통신 없이 </a:t>
            </a:r>
            <a:r>
              <a:rPr lang="ko-KR" altLang="en-US" sz="1400" i="1" dirty="0" err="1" smtClean="0">
                <a:solidFill>
                  <a:schemeClr val="tx1"/>
                </a:solidFill>
              </a:rPr>
              <a:t>프론트엔드에서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 데이터를 들고 서비스를 유지하는 것이 가능해짐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81970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옛날에는 </a:t>
            </a:r>
            <a:r>
              <a:rPr lang="ko-KR" altLang="en-US" i="1" dirty="0" err="1" smtClean="0">
                <a:solidFill>
                  <a:schemeClr val="tx1"/>
                </a:solidFill>
              </a:rPr>
              <a:t>백엔드가</a:t>
            </a:r>
            <a:r>
              <a:rPr lang="ko-KR" altLang="en-US" i="1" dirty="0" smtClean="0">
                <a:solidFill>
                  <a:schemeClr val="tx1"/>
                </a:solidFill>
              </a:rPr>
              <a:t> 있어야 </a:t>
            </a:r>
            <a:r>
              <a:rPr lang="ko-KR" altLang="en-US" i="1" dirty="0" err="1" smtClean="0">
                <a:solidFill>
                  <a:schemeClr val="tx1"/>
                </a:solidFill>
              </a:rPr>
              <a:t>프론트엔드가</a:t>
            </a:r>
            <a:r>
              <a:rPr lang="ko-KR" altLang="en-US" i="1" dirty="0" smtClean="0">
                <a:solidFill>
                  <a:schemeClr val="tx1"/>
                </a:solidFill>
              </a:rPr>
              <a:t> 동작했는데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426948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 smtClean="0">
                <a:solidFill>
                  <a:schemeClr val="tx1"/>
                </a:solidFill>
              </a:rPr>
              <a:t>백엔드에서는</a:t>
            </a:r>
            <a:r>
              <a:rPr lang="ko-KR" altLang="en-US" i="1" dirty="0" smtClean="0">
                <a:solidFill>
                  <a:schemeClr val="tx1"/>
                </a:solidFill>
              </a:rPr>
              <a:t> 통신에 대한 부하가 줄어드니 좋고 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3046" y="199180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MSA</a:t>
            </a:r>
            <a:r>
              <a:rPr lang="ko-KR" altLang="en-US" i="1" dirty="0" smtClean="0">
                <a:solidFill>
                  <a:schemeClr val="tx1"/>
                </a:solidFill>
              </a:rPr>
              <a:t>가 도입되면서 저 철칙이 깨짐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6" y="544158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브라우저에서 페이지를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캐싱하고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있다면 사용자들은 더 편하게 사용할 수 있음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337" y="799829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이건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닭잡는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칼이 아님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소잡는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칼임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복잡한 페이지를 만들어야 할 때 쓰는 것임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8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533410" y="1800610"/>
            <a:ext cx="2865905" cy="254694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3409" y="2155526"/>
            <a:ext cx="2865905" cy="219203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3410" y="2155526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keyPath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66362" y="2155526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value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33410" y="2510442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66362" y="2510442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isbn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3410" y="2890298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66362" y="2890298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book1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33410" y="3282623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66362" y="3282623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book2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3410" y="3637539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66362" y="3637539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book3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3410" y="4017395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66362" y="4017395"/>
            <a:ext cx="1432952" cy="3798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book4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2548" y="544158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테이블의 경우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48" y="2174683"/>
            <a:ext cx="2276054" cy="216767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33408" y="544158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IndexedDB</a:t>
            </a:r>
            <a:r>
              <a:rPr lang="ko-KR" altLang="en-US" sz="1600" dirty="0" smtClean="0">
                <a:solidFill>
                  <a:schemeClr val="tx1"/>
                </a:solidFill>
              </a:rPr>
              <a:t>의 경우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54" y="1496831"/>
            <a:ext cx="3375361" cy="301697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ObjectStore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2635" y="1800611"/>
            <a:ext cx="2917140" cy="260741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6000" y="1219439"/>
            <a:ext cx="3825208" cy="341906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IndexedDB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09184" y="1496830"/>
            <a:ext cx="3375361" cy="301697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Table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617" y="1219439"/>
            <a:ext cx="3825208" cy="341906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5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30243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오늘 한 것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12178634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76021" y="542522"/>
            <a:ext cx="7039957" cy="5772956"/>
            <a:chOff x="2576021" y="0"/>
            <a:chExt cx="7039957" cy="57729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021" y="0"/>
              <a:ext cx="7039957" cy="528711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021" y="5287113"/>
              <a:ext cx="2410161" cy="48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50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376076"/>
            <a:ext cx="6363588" cy="41058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8748" y="5879536"/>
            <a:ext cx="373450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오픈하는 함수를 작성한다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객체는 첫 줄에서 초기화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2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285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220</cp:revision>
  <dcterms:created xsi:type="dcterms:W3CDTF">2023-03-28T00:49:55Z</dcterms:created>
  <dcterms:modified xsi:type="dcterms:W3CDTF">2023-04-11T09:09:31Z</dcterms:modified>
</cp:coreProperties>
</file>