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51" r:id="rId3"/>
    <p:sldId id="401" r:id="rId4"/>
    <p:sldId id="402" r:id="rId5"/>
    <p:sldId id="403" r:id="rId6"/>
    <p:sldId id="406" r:id="rId7"/>
    <p:sldId id="404" r:id="rId8"/>
    <p:sldId id="405" r:id="rId9"/>
    <p:sldId id="407" r:id="rId10"/>
    <p:sldId id="408" r:id="rId11"/>
    <p:sldId id="409" r:id="rId12"/>
    <p:sldId id="410" r:id="rId13"/>
    <p:sldId id="411" r:id="rId14"/>
    <p:sldId id="445" r:id="rId15"/>
    <p:sldId id="412" r:id="rId16"/>
    <p:sldId id="413" r:id="rId17"/>
    <p:sldId id="415" r:id="rId18"/>
    <p:sldId id="416" r:id="rId19"/>
    <p:sldId id="420" r:id="rId20"/>
    <p:sldId id="429" r:id="rId21"/>
    <p:sldId id="427" r:id="rId22"/>
    <p:sldId id="428" r:id="rId23"/>
    <p:sldId id="430" r:id="rId24"/>
    <p:sldId id="431" r:id="rId25"/>
    <p:sldId id="432" r:id="rId26"/>
    <p:sldId id="417" r:id="rId27"/>
    <p:sldId id="418" r:id="rId28"/>
    <p:sldId id="433" r:id="rId29"/>
    <p:sldId id="414" r:id="rId30"/>
    <p:sldId id="434" r:id="rId31"/>
    <p:sldId id="435" r:id="rId32"/>
    <p:sldId id="436" r:id="rId33"/>
    <p:sldId id="437" r:id="rId34"/>
    <p:sldId id="450" r:id="rId35"/>
    <p:sldId id="438" r:id="rId36"/>
    <p:sldId id="451" r:id="rId37"/>
    <p:sldId id="439" r:id="rId38"/>
    <p:sldId id="440" r:id="rId39"/>
    <p:sldId id="441" r:id="rId40"/>
    <p:sldId id="442" r:id="rId41"/>
    <p:sldId id="443" r:id="rId42"/>
    <p:sldId id="444" r:id="rId43"/>
    <p:sldId id="446" r:id="rId44"/>
    <p:sldId id="447" r:id="rId45"/>
    <p:sldId id="448" r:id="rId46"/>
    <p:sldId id="44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37"/>
        <p:guide pos="3840"/>
        <p:guide orient="horz" pos="2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Python3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8" y="2395393"/>
            <a:ext cx="4820323" cy="2067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090" y="2533525"/>
            <a:ext cx="3067478" cy="1790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7" y="530423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밑에서 불러도 알아서 찾아온다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0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39" y="2619262"/>
            <a:ext cx="2972215" cy="1619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968" y="2619262"/>
            <a:ext cx="2662153" cy="1619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7" y="530423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가변적으로 인자를 받고 싶을 땐 이렇게 해도 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2124" y="4833449"/>
            <a:ext cx="5167752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 예측 가능한 범위 내에서만 저렇게 쓰기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안그러면</a:t>
            </a:r>
            <a:r>
              <a:rPr lang="ko-KR" altLang="en-US" dirty="0" smtClean="0">
                <a:solidFill>
                  <a:schemeClr val="tx1"/>
                </a:solidFill>
              </a:rPr>
              <a:t> 나중에 혼자 울면서 뚝딱뚝딱 해야 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2" name="Picture 8" descr="쭐어 200붕이들과 비숍 짤 | 메이플 인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64" y="1731779"/>
            <a:ext cx="2452871" cy="245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2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68" y="2447788"/>
            <a:ext cx="2467319" cy="1962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355" y="2447788"/>
            <a:ext cx="1436267" cy="19624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2493" y="424225"/>
            <a:ext cx="4134143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고정 인자와 가변 인자가 함께 있을 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5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472"/>
            <a:ext cx="6239746" cy="21910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57908" y="3060881"/>
            <a:ext cx="4134143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*: positional argument</a:t>
            </a:r>
            <a:r>
              <a:rPr lang="ko-KR" altLang="en-US" dirty="0" smtClean="0">
                <a:solidFill>
                  <a:schemeClr val="tx1"/>
                </a:solidFill>
              </a:rPr>
              <a:t>만 받을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**: keyword argument</a:t>
            </a:r>
            <a:r>
              <a:rPr lang="ko-KR" altLang="en-US" dirty="0" smtClean="0">
                <a:solidFill>
                  <a:schemeClr val="tx1"/>
                </a:solidFill>
              </a:rPr>
              <a:t>만 받을 때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4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55" y="2652604"/>
            <a:ext cx="1524213" cy="1552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13" y="3290868"/>
            <a:ext cx="790685" cy="2762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2493" y="424225"/>
            <a:ext cx="227646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리턴 타입의 함수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1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16" y="2523998"/>
            <a:ext cx="2629267" cy="18100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22124" y="5121353"/>
            <a:ext cx="3747752" cy="121207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 타고 신나게 내려가다 </a:t>
            </a:r>
            <a:r>
              <a:rPr lang="en-US" altLang="ko-KR" dirty="0" smtClean="0">
                <a:solidFill>
                  <a:schemeClr val="tx1"/>
                </a:solidFill>
              </a:rPr>
              <a:t>return 10 </a:t>
            </a:r>
            <a:r>
              <a:rPr lang="ko-KR" altLang="en-US" dirty="0" smtClean="0">
                <a:solidFill>
                  <a:schemeClr val="tx1"/>
                </a:solidFill>
              </a:rPr>
              <a:t>조건에 맞으니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을 반환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반환했으니 그 밑은 수행 </a:t>
            </a:r>
            <a:r>
              <a:rPr lang="en-US" altLang="ko-KR" dirty="0" smtClean="0">
                <a:solidFill>
                  <a:schemeClr val="tx1"/>
                </a:solidFill>
              </a:rPr>
              <a:t>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423" y="2943157"/>
            <a:ext cx="281979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85" y="3043183"/>
            <a:ext cx="2753109" cy="7716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58060" y="4629753"/>
            <a:ext cx="5075880" cy="175179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일반적인 언어에서는 불가능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파이썬에서는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튜플</a:t>
            </a:r>
            <a:r>
              <a:rPr lang="ko-KR" altLang="en-US" dirty="0" smtClean="0">
                <a:solidFill>
                  <a:schemeClr val="tx1"/>
                </a:solidFill>
              </a:rPr>
              <a:t> 덕분에 가능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 값은 </a:t>
            </a:r>
            <a:r>
              <a:rPr lang="ko-KR" altLang="en-US" dirty="0" err="1" smtClean="0">
                <a:solidFill>
                  <a:schemeClr val="tx1"/>
                </a:solidFill>
              </a:rPr>
              <a:t>튜플</a:t>
            </a:r>
            <a:r>
              <a:rPr lang="ko-KR" altLang="en-US" dirty="0" smtClean="0">
                <a:solidFill>
                  <a:schemeClr val="tx1"/>
                </a:solidFill>
              </a:rPr>
              <a:t> 형태로 반환된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값이 단수가 아니라 복수의 반환이 가능함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파이썬만</a:t>
            </a:r>
            <a:r>
              <a:rPr lang="ko-KR" altLang="en-US" b="1" dirty="0" smtClean="0">
                <a:solidFill>
                  <a:srgbClr val="FF0000"/>
                </a:solidFill>
              </a:rPr>
              <a:t> 가능한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진기명기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65" y="2871709"/>
            <a:ext cx="254353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53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8060" y="2877646"/>
            <a:ext cx="5075880" cy="102968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Reference rewriting: </a:t>
            </a:r>
            <a:r>
              <a:rPr lang="ko-KR" altLang="en-US" dirty="0" smtClean="0">
                <a:solidFill>
                  <a:schemeClr val="tx1"/>
                </a:solidFill>
              </a:rPr>
              <a:t>어떤 경우에는 레퍼런스를 덮어쓰는 경우도 있고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어떤 경우에는 덮어쓰지 않는 경우가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63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12" y="2566867"/>
            <a:ext cx="4810796" cy="1724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99" y="2666893"/>
            <a:ext cx="3077004" cy="15242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41732" y="3169251"/>
            <a:ext cx="1733349" cy="8144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84874" y="5062888"/>
            <a:ext cx="3222252" cy="99140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‘dic1 </a:t>
            </a:r>
            <a:r>
              <a:rPr lang="ko-KR" altLang="en-US" dirty="0" smtClean="0">
                <a:solidFill>
                  <a:schemeClr val="tx1"/>
                </a:solidFill>
              </a:rPr>
              <a:t>값이 </a:t>
            </a:r>
            <a:r>
              <a:rPr lang="en-US" altLang="ko-KR" dirty="0" smtClean="0">
                <a:solidFill>
                  <a:schemeClr val="tx1"/>
                </a:solidFill>
              </a:rPr>
              <a:t>dic2</a:t>
            </a:r>
            <a:r>
              <a:rPr lang="ko-KR" altLang="en-US" dirty="0" smtClean="0">
                <a:solidFill>
                  <a:schemeClr val="tx1"/>
                </a:solidFill>
              </a:rPr>
              <a:t>로 </a:t>
            </a:r>
            <a:r>
              <a:rPr lang="ko-KR" altLang="en-US" dirty="0" err="1" smtClean="0">
                <a:solidFill>
                  <a:schemeClr val="tx1"/>
                </a:solidFill>
              </a:rPr>
              <a:t>덮어씌워짐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이걸 설명하려면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dirty="0" smtClean="0">
                <a:solidFill>
                  <a:schemeClr val="tx1"/>
                </a:solidFill>
              </a:rPr>
              <a:t> 별 구분을 설명해야 하는데</a:t>
            </a:r>
            <a:r>
              <a:rPr lang="en-US" altLang="ko-KR" dirty="0" smtClean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1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1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27030" y="2991050"/>
            <a:ext cx="2537940" cy="8758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Mutable vs inmutable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변경 가능 </a:t>
            </a:r>
            <a:r>
              <a:rPr lang="en-US" altLang="ko-KR" sz="1600" dirty="0" smtClean="0">
                <a:solidFill>
                  <a:schemeClr val="tx1"/>
                </a:solidFill>
              </a:rPr>
              <a:t>vs </a:t>
            </a:r>
            <a:r>
              <a:rPr lang="ko-KR" altLang="en-US" sz="1600" dirty="0" smtClean="0">
                <a:solidFill>
                  <a:schemeClr val="tx1"/>
                </a:solidFill>
              </a:rPr>
              <a:t>읽기 전용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2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7942" y="1927459"/>
            <a:ext cx="1456702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 =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25285" y="1927459"/>
            <a:ext cx="1456702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25285" y="1424719"/>
            <a:ext cx="1456702" cy="5027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7942" y="3679256"/>
            <a:ext cx="1456702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 =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25284" y="3679255"/>
            <a:ext cx="3092997" cy="2625291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7438" y="4666828"/>
            <a:ext cx="1456702" cy="5027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198669" y="3930626"/>
            <a:ext cx="1540043" cy="930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225285" y="3679256"/>
            <a:ext cx="1552716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819790" y="3679256"/>
            <a:ext cx="1456702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1862" y="1917723"/>
            <a:ext cx="1331574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다른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1862" y="4740530"/>
            <a:ext cx="1331574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25284" y="3176515"/>
            <a:ext cx="3092997" cy="50273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메모리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1862" y="657723"/>
            <a:ext cx="2640610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 = 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9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7942" y="1927459"/>
            <a:ext cx="1456702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 = 10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chemeClr val="tx1"/>
                </a:solidFill>
              </a:rPr>
              <a:t> 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25285" y="1927459"/>
            <a:ext cx="1456702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10  11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25285" y="1424719"/>
            <a:ext cx="1456702" cy="5027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7942" y="3679256"/>
            <a:ext cx="1456702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 = 10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25284" y="3679255"/>
            <a:ext cx="3092997" cy="2625291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25285" y="3679256"/>
            <a:ext cx="1552716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19790" y="3679256"/>
            <a:ext cx="1456702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87438" y="4666828"/>
            <a:ext cx="1456702" cy="5027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198670" y="4433366"/>
            <a:ext cx="1498372" cy="427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225285" y="4181996"/>
            <a:ext cx="1552716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19790" y="4181996"/>
            <a:ext cx="1456702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7517330" y="2001944"/>
            <a:ext cx="452388" cy="41851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91862" y="657723"/>
            <a:ext cx="2640610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 = 10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r>
              <a:rPr lang="ko-KR" altLang="en-US" dirty="0" smtClean="0">
                <a:solidFill>
                  <a:schemeClr val="tx1"/>
                </a:solidFill>
              </a:rPr>
              <a:t>로 바뀌면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1862" y="1917723"/>
            <a:ext cx="1331574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다른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1862" y="4740530"/>
            <a:ext cx="1331574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56573" y="4991900"/>
            <a:ext cx="2807407" cy="79256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r>
              <a:rPr lang="ko-KR" altLang="en-US" sz="1400" dirty="0" smtClean="0">
                <a:solidFill>
                  <a:schemeClr val="tx1"/>
                </a:solidFill>
              </a:rPr>
              <a:t>가 </a:t>
            </a:r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이라고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이라는 값에서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400" dirty="0" smtClean="0">
                <a:solidFill>
                  <a:schemeClr val="tx1"/>
                </a:solidFill>
              </a:rPr>
              <a:t> 가리키자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25284" y="3176515"/>
            <a:ext cx="3092997" cy="50273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메모리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56573" y="5801804"/>
            <a:ext cx="2807407" cy="79256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결과적으로 메모리에 </a:t>
            </a:r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이라는 값은 남아있게 됨</a:t>
            </a:r>
            <a:r>
              <a:rPr lang="en-US" altLang="ko-KR" sz="1400" dirty="0" smtClean="0">
                <a:solidFill>
                  <a:schemeClr val="tx1"/>
                </a:solidFill>
              </a:rPr>
              <a:t>.)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56573" y="2511415"/>
            <a:ext cx="2807407" cy="79256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메모리 위에서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r>
              <a:rPr lang="ko-KR" altLang="en-US" sz="1400" dirty="0" smtClean="0">
                <a:solidFill>
                  <a:schemeClr val="tx1"/>
                </a:solidFill>
              </a:rPr>
              <a:t>을 지우고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r>
              <a:rPr lang="ko-KR" altLang="en-US" sz="1400" dirty="0" smtClean="0">
                <a:solidFill>
                  <a:schemeClr val="tx1"/>
                </a:solidFill>
              </a:rPr>
              <a:t>을 넣는다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5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9195" y="1556886"/>
            <a:ext cx="2537940" cy="87589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inmutable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23913" y="1556886"/>
            <a:ext cx="2537940" cy="8758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04" y="3429000"/>
            <a:ext cx="1737399" cy="87589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9465" y="3429000"/>
            <a:ext cx="1737399" cy="87589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72026" y="3429000"/>
            <a:ext cx="1737399" cy="87589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tuple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9465" y="4425215"/>
            <a:ext cx="1737399" cy="87589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boolean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88132" y="3429000"/>
            <a:ext cx="1737399" cy="8758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0693" y="3429000"/>
            <a:ext cx="1737399" cy="8758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53254" y="3429000"/>
            <a:ext cx="1737399" cy="8758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Dictionlary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377" y="2688255"/>
            <a:ext cx="5947177" cy="3366035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49223" y="2688256"/>
            <a:ext cx="5874859" cy="296177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27030" y="399648"/>
            <a:ext cx="2537940" cy="875899"/>
          </a:xfrm>
          <a:prstGeom prst="rect">
            <a:avLst/>
          </a:prstGeom>
          <a:solidFill>
            <a:srgbClr val="FFFF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Python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03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8049" y="1556887"/>
            <a:ext cx="4469286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immutable</a:t>
            </a:r>
            <a:r>
              <a:rPr lang="ko-KR" altLang="en-US" dirty="0" smtClean="0">
                <a:solidFill>
                  <a:schemeClr val="tx1"/>
                </a:solidFill>
              </a:rPr>
              <a:t>은 안쪽에서 데이터가 변경되면 메모리 주소가 바뀐다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48049" y="3915077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39376" y="3915077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1’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54143" y="1556887"/>
            <a:ext cx="4469286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mutable</a:t>
            </a:r>
            <a:r>
              <a:rPr lang="ko-KR" altLang="en-US" dirty="0" smtClean="0">
                <a:solidFill>
                  <a:schemeClr val="tx1"/>
                </a:solidFill>
              </a:rPr>
              <a:t>은 안쪽에서 데이터가 변경되면원본이 바뀐다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54144" y="3915077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87939" y="3915077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1’</a:t>
            </a: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502568" y="4272415"/>
            <a:ext cx="12368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39376" y="3200401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 a!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48049" y="3200401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54143" y="3200401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487937" y="3200401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8" name="직선 화살표 연결선 17"/>
          <p:cNvCxnSpPr>
            <a:stCxn id="8" idx="3"/>
            <a:endCxn id="9" idx="1"/>
          </p:cNvCxnSpPr>
          <p:nvPr/>
        </p:nvCxnSpPr>
        <p:spPr>
          <a:xfrm>
            <a:off x="8208663" y="4272415"/>
            <a:ext cx="12792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861357" y="5344429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이건 함수 안정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객체나 클래스 넘어가면 또 상황이 달라집니다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90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94477" y="2183798"/>
            <a:ext cx="4469286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mutable</a:t>
            </a:r>
            <a:r>
              <a:rPr lang="ko-KR" altLang="en-US" dirty="0" smtClean="0">
                <a:solidFill>
                  <a:schemeClr val="tx1"/>
                </a:solidFill>
              </a:rPr>
              <a:t>은 안쪽에서 데이터가 변경되면원본이 바뀐다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94478" y="4541988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28273" y="4541988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894477" y="3827312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28271" y="3827312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5" name="직선 화살표 연결선 14"/>
          <p:cNvCxnSpPr>
            <a:stCxn id="8" idx="3"/>
            <a:endCxn id="9" idx="1"/>
          </p:cNvCxnSpPr>
          <p:nvPr/>
        </p:nvCxnSpPr>
        <p:spPr>
          <a:xfrm>
            <a:off x="8448997" y="4899326"/>
            <a:ext cx="12792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894477" y="1254960"/>
            <a:ext cx="4469286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얕은 복사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70672" y="2183798"/>
            <a:ext cx="4469286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immutable</a:t>
            </a:r>
            <a:r>
              <a:rPr lang="ko-KR" altLang="en-US" dirty="0" smtClean="0">
                <a:solidFill>
                  <a:schemeClr val="tx1"/>
                </a:solidFill>
              </a:rPr>
              <a:t>은 안쪽에서 데이터가 변경되면 메모리 주소가 바뀐다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70672" y="4541988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61999" y="4541988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2425191" y="4899326"/>
            <a:ext cx="12368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661999" y="3827312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 a!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0672" y="3827312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70672" y="1254960"/>
            <a:ext cx="4469286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깊은 복사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30414" y="3727516"/>
            <a:ext cx="1733349" cy="8144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2583" y="3727516"/>
            <a:ext cx="1733349" cy="8144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61357" y="5828163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더 정확하게는 교안에 있는 도해가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맞습니당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ㅁ</a:t>
            </a:r>
            <a:r>
              <a:rPr lang="en-US" altLang="ko-KR" sz="1600" dirty="0" smtClean="0">
                <a:solidFill>
                  <a:schemeClr val="tx1"/>
                </a:solidFill>
              </a:rPr>
              <a:t>‘/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이건 대략적인 설명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87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17" y="933101"/>
            <a:ext cx="1981477" cy="4991797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173255" y="803125"/>
            <a:ext cx="981777" cy="71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61357" y="6143324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함수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선언부의</a:t>
            </a:r>
            <a:r>
              <a:rPr lang="ko-KR" altLang="en-US" sz="1600" dirty="0" smtClean="0">
                <a:solidFill>
                  <a:schemeClr val="tx1"/>
                </a:solidFill>
              </a:rPr>
              <a:t> 메모리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26902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37555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26902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37555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26902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37555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26902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37555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26902" y="13645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384631" y="137001"/>
            <a:ext cx="2338940" cy="174541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전역 프레임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49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17" y="933101"/>
            <a:ext cx="1981477" cy="4991797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173255" y="3112853"/>
            <a:ext cx="981777" cy="71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61357" y="6143324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‘add 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 호출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779267" y="2468210"/>
            <a:ext cx="1620151" cy="140821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스택 프레임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84631" y="137000"/>
            <a:ext cx="2338940" cy="373942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전역 프레임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26902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37555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26902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37555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26902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37555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6902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7555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26902" y="13645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26902" y="2825549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7555" y="2825549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26902" y="3169770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37555" y="3169770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26902" y="3527626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37555" y="3527626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26902" y="2482730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‘add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99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17" y="933101"/>
            <a:ext cx="1981477" cy="49917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26902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37555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26902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37555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26902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37555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6902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37555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173255" y="1476794"/>
            <a:ext cx="981777" cy="71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26902" y="13645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61357" y="6143324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‘mul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c </a:t>
            </a:r>
            <a:r>
              <a:rPr lang="ko-KR" altLang="en-US" sz="1600" dirty="0" smtClean="0">
                <a:solidFill>
                  <a:schemeClr val="tx1"/>
                </a:solidFill>
              </a:rPr>
              <a:t>호출 </a:t>
            </a:r>
            <a:r>
              <a:rPr lang="en-US" altLang="ko-KR" sz="1600" dirty="0" smtClean="0">
                <a:solidFill>
                  <a:schemeClr val="tx1"/>
                </a:solidFill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</a:rPr>
              <a:t>계산 단계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26902" y="2825549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37555" y="2825549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26902" y="3169770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37555" y="3169770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26902" y="3527626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37555" y="3527626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26902" y="2482730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26902" y="4382328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37555" y="4382328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26902" y="4726549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37555" y="4726549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26902" y="5084405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7555" y="5084405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26902" y="4039509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79267" y="2468210"/>
            <a:ext cx="1620151" cy="29649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스택 프레임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84631" y="137000"/>
            <a:ext cx="2338940" cy="541677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전역 프레임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5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17" y="933101"/>
            <a:ext cx="1981477" cy="499179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3255" y="5480904"/>
            <a:ext cx="981777" cy="71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26902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37555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26902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37555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6902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37555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26902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37555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26902" y="13645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61357" y="6143324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함수들은 각각 사용 끝났으니 소멸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384631" y="137001"/>
            <a:ext cx="2338940" cy="174541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전역 프레임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6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230" y="1771049"/>
            <a:ext cx="4009540" cy="1308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30" y="4388461"/>
            <a:ext cx="4013642" cy="105943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431136" y="2723949"/>
            <a:ext cx="1530417" cy="1867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096000" y="2800292"/>
            <a:ext cx="1289065" cy="1790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740532" y="2800292"/>
            <a:ext cx="927462" cy="1790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19160" y="58040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이렇게 넣을 수 있을까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4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재귀함수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677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람다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3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12124" y="4833449"/>
            <a:ext cx="5167752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 예측 가능한 범위 내에서만 저렇게 쓰기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안그러면</a:t>
            </a:r>
            <a:r>
              <a:rPr lang="ko-KR" altLang="en-US" dirty="0" smtClean="0">
                <a:solidFill>
                  <a:schemeClr val="tx1"/>
                </a:solidFill>
              </a:rPr>
              <a:t> 나중에 혼자 울면서 뚝딱뚝딱 해야 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8" descr="쭐어 200붕이들과 비숍 짤 | 메이플 인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64" y="1731779"/>
            <a:ext cx="2452871" cy="245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567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76" y="2552577"/>
            <a:ext cx="3381847" cy="17528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15895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X1</a:t>
            </a:r>
            <a:r>
              <a:rPr lang="ko-KR" altLang="en-US" dirty="0" smtClean="0">
                <a:solidFill>
                  <a:schemeClr val="tx1"/>
                </a:solidFill>
              </a:rPr>
              <a:t>의 항목에서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보다 크고 </a:t>
            </a:r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r>
              <a:rPr lang="ko-KR" altLang="en-US" dirty="0" smtClean="0">
                <a:solidFill>
                  <a:schemeClr val="tx1"/>
                </a:solidFill>
              </a:rPr>
              <a:t>보다 작은 걸 뽑아줘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60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reduce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64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60" y="1709497"/>
            <a:ext cx="3610479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64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closure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84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30" y="1623141"/>
            <a:ext cx="3974740" cy="35386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08630" y="1623141"/>
            <a:ext cx="3974740" cy="35386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3792" y="2670691"/>
            <a:ext cx="2688410" cy="98691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2124" y="5584220"/>
            <a:ext cx="5167752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 안에 함수 선언하기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94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30" y="1589452"/>
            <a:ext cx="3880338" cy="35661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08630" y="1589452"/>
            <a:ext cx="3880338" cy="356614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17164" y="2569624"/>
            <a:ext cx="3371804" cy="114572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089" y="2740802"/>
            <a:ext cx="2612343" cy="1376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66" y="1867757"/>
            <a:ext cx="2787454" cy="31224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8501" y="5534526"/>
            <a:ext cx="3914997" cy="100574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애스터</a:t>
            </a:r>
            <a:r>
              <a:rPr lang="ko-KR" altLang="en-US" dirty="0" err="1" smtClean="0">
                <a:solidFill>
                  <a:schemeClr val="tx1"/>
                </a:solidFill>
              </a:rPr>
              <a:t>리스크</a:t>
            </a:r>
            <a:r>
              <a:rPr lang="en-US" altLang="ko-KR" dirty="0" smtClean="0">
                <a:solidFill>
                  <a:schemeClr val="tx1"/>
                </a:solidFill>
              </a:rPr>
              <a:t>(*)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인자 앞에 넣으면 알아서 할당 가능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66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9" y="602740"/>
            <a:ext cx="2886061" cy="35819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9" y="4184650"/>
            <a:ext cx="2886061" cy="21934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95366" y="2983771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Mutable</a:t>
            </a:r>
            <a:r>
              <a:rPr lang="ko-KR" altLang="en-US" dirty="0" smtClean="0">
                <a:solidFill>
                  <a:schemeClr val="tx1"/>
                </a:solidFill>
              </a:rPr>
              <a:t>은 덮어씌워지고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Inmutable</a:t>
            </a:r>
            <a:r>
              <a:rPr lang="ko-KR" altLang="en-US" dirty="0" smtClean="0">
                <a:solidFill>
                  <a:schemeClr val="tx1"/>
                </a:solidFill>
              </a:rPr>
              <a:t>은 기존에 저장된 값을 가져온다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90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486693"/>
            <a:ext cx="2686425" cy="3362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86" y="3849486"/>
            <a:ext cx="2686425" cy="203580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95366" y="2983771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Nonlocal</a:t>
            </a:r>
            <a:r>
              <a:rPr lang="ko-KR" altLang="en-US" dirty="0" smtClean="0">
                <a:solidFill>
                  <a:schemeClr val="tx1"/>
                </a:solidFill>
              </a:rPr>
              <a:t>로 함수 밖으로 빼줄 수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Closure</a:t>
            </a:r>
            <a:r>
              <a:rPr lang="ko-KR" altLang="en-US" dirty="0" smtClean="0">
                <a:solidFill>
                  <a:schemeClr val="tx1"/>
                </a:solidFill>
              </a:rPr>
              <a:t>와 같은 역할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12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886" y="2566867"/>
            <a:ext cx="6192114" cy="17242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91" y="2133419"/>
            <a:ext cx="5229955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2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49" y="1215664"/>
            <a:ext cx="3917102" cy="43536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071" y="3182909"/>
            <a:ext cx="647790" cy="4191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7449" y="5803974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Self =&gt; js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this.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32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49" y="1215664"/>
            <a:ext cx="3917102" cy="50790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34903" y="3111499"/>
            <a:ext cx="1733349" cy="36322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38667" y="2983771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__init__ =&gt; JS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567453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49" y="1159210"/>
            <a:ext cx="3897484" cy="51355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26343" y="3210877"/>
            <a:ext cx="1733349" cy="36322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38667" y="2983771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__init__ =&gt; JS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constructor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밑에 </a:t>
            </a:r>
            <a:r>
              <a:rPr lang="en-US" altLang="ko-KR" dirty="0" smtClean="0">
                <a:solidFill>
                  <a:schemeClr val="tx1"/>
                </a:solidFill>
              </a:rPr>
              <a:t>super()</a:t>
            </a:r>
            <a:r>
              <a:rPr lang="ko-KR" altLang="en-US" dirty="0" smtClean="0">
                <a:solidFill>
                  <a:schemeClr val="tx1"/>
                </a:solidFill>
              </a:rPr>
              <a:t>가 생략된 것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45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771" y="1808017"/>
            <a:ext cx="4115374" cy="1143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71" y="4494932"/>
            <a:ext cx="4410691" cy="6382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80771" y="688674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_third</a:t>
            </a:r>
            <a:r>
              <a:rPr lang="ko-KR" altLang="en-US" dirty="0" smtClean="0">
                <a:solidFill>
                  <a:schemeClr val="tx1"/>
                </a:solidFill>
              </a:rPr>
              <a:t>는 직접적인 접근은 가능하지만 권장하지 않기에 경고를 띄움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80771" y="3367217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__forth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ko-KR" altLang="en-US" dirty="0" smtClean="0">
                <a:solidFill>
                  <a:schemeClr val="tx1"/>
                </a:solidFill>
              </a:rPr>
              <a:t>아예 접근 자체를 막음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19" y="538003"/>
            <a:ext cx="4810796" cy="32008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400" y="3738850"/>
            <a:ext cx="3583034" cy="284645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080771" y="5443478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__f</a:t>
            </a:r>
            <a:r>
              <a:rPr lang="en-US" altLang="ko-KR" dirty="0" smtClean="0">
                <a:solidFill>
                  <a:schemeClr val="tx1"/>
                </a:solidFill>
              </a:rPr>
              <a:t>ifth__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접근을 허용함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2857" y="3097394"/>
            <a:ext cx="742628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이렇듯 리스트나 </a:t>
            </a:r>
            <a:r>
              <a:rPr lang="ko-KR" altLang="en-US" dirty="0" err="1" smtClean="0">
                <a:solidFill>
                  <a:schemeClr val="tx1"/>
                </a:solidFill>
              </a:rPr>
              <a:t>튜플의</a:t>
            </a:r>
            <a:r>
              <a:rPr lang="ko-KR" altLang="en-US" dirty="0" smtClean="0">
                <a:solidFill>
                  <a:schemeClr val="tx1"/>
                </a:solidFill>
              </a:rPr>
              <a:t> 형식에 맞게 값을 뿌리는 걸 </a:t>
            </a:r>
            <a:r>
              <a:rPr lang="ko-KR" altLang="en-US" dirty="0" err="1" smtClean="0">
                <a:solidFill>
                  <a:schemeClr val="tx1"/>
                </a:solidFill>
              </a:rPr>
              <a:t>언패킹이라</a:t>
            </a:r>
            <a:r>
              <a:rPr lang="ko-KR" altLang="en-US" dirty="0" smtClean="0">
                <a:solidFill>
                  <a:schemeClr val="tx1"/>
                </a:solidFill>
              </a:rPr>
              <a:t> 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편하다</a:t>
            </a:r>
            <a:r>
              <a:rPr lang="en-US" altLang="ko-KR" dirty="0" smtClean="0">
                <a:solidFill>
                  <a:schemeClr val="tx1"/>
                </a:solidFill>
              </a:rPr>
              <a:t>!)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89660" y="3097394"/>
            <a:ext cx="201267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딕셔너리의</a:t>
            </a:r>
            <a:r>
              <a:rPr lang="ko-KR" altLang="en-US" dirty="0" smtClean="0">
                <a:solidFill>
                  <a:schemeClr val="tx1"/>
                </a:solidFill>
              </a:rPr>
              <a:t> 경우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09" y="2576393"/>
            <a:ext cx="4220164" cy="1705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11" y="3071762"/>
            <a:ext cx="117173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6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19" y="2447788"/>
            <a:ext cx="4143953" cy="1962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924" y="3081289"/>
            <a:ext cx="1190791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7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93" y="2543051"/>
            <a:ext cx="4925112" cy="17718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04" y="2709762"/>
            <a:ext cx="5430008" cy="143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249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인자값을</a:t>
            </a:r>
            <a:r>
              <a:rPr lang="ko-KR" altLang="en-US" dirty="0" smtClean="0">
                <a:solidFill>
                  <a:schemeClr val="tx1"/>
                </a:solidFill>
              </a:rPr>
              <a:t> 모를 때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7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558</Words>
  <Application>Microsoft Office PowerPoint</Application>
  <PresentationFormat>와이드스크린</PresentationFormat>
  <Paragraphs>184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147</cp:revision>
  <dcterms:created xsi:type="dcterms:W3CDTF">2023-03-28T00:49:55Z</dcterms:created>
  <dcterms:modified xsi:type="dcterms:W3CDTF">2023-04-05T07:39:37Z</dcterms:modified>
</cp:coreProperties>
</file>