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1" r:id="rId3"/>
    <p:sldId id="377" r:id="rId4"/>
    <p:sldId id="373" r:id="rId5"/>
    <p:sldId id="374" r:id="rId6"/>
    <p:sldId id="375" r:id="rId7"/>
    <p:sldId id="376" r:id="rId8"/>
    <p:sldId id="399" r:id="rId9"/>
    <p:sldId id="378" r:id="rId10"/>
    <p:sldId id="379" r:id="rId11"/>
    <p:sldId id="380" r:id="rId12"/>
    <p:sldId id="382" r:id="rId13"/>
    <p:sldId id="381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2" r:id="rId23"/>
    <p:sldId id="396" r:id="rId24"/>
    <p:sldId id="397" r:id="rId25"/>
    <p:sldId id="398" r:id="rId26"/>
    <p:sldId id="395" r:id="rId27"/>
    <p:sldId id="393" r:id="rId28"/>
    <p:sldId id="39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47" autoAdjust="0"/>
  </p:normalViewPr>
  <p:slideViewPr>
    <p:cSldViewPr snapToGrid="0" showGuides="1">
      <p:cViewPr varScale="1">
        <p:scale>
          <a:sx n="136" d="100"/>
          <a:sy n="136" d="100"/>
        </p:scale>
        <p:origin x="1110" y="114"/>
      </p:cViewPr>
      <p:guideLst>
        <p:guide orient="horz" pos="2160"/>
        <p:guide pos="384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2762157"/>
            <a:ext cx="5077534" cy="13336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83" y="4557630"/>
            <a:ext cx="8116433" cy="4763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7233" y="5602335"/>
            <a:ext cx="478896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텍스트 영역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같은 식으로 따옴표 스트링에 사용 가능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6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356" y="2522930"/>
            <a:ext cx="3797018" cy="2358271"/>
            <a:chOff x="2612059" y="2522930"/>
            <a:chExt cx="3797018" cy="23582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2059" y="2522930"/>
              <a:ext cx="3791545" cy="147274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059" y="3995677"/>
              <a:ext cx="3797018" cy="885524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이런 짓도 가능하다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0771" y="5602335"/>
            <a:ext cx="478896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B5=‘abc’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스트링인 </a:t>
            </a:r>
            <a:r>
              <a:rPr lang="en-US" altLang="ko-KR" dirty="0">
                <a:solidFill>
                  <a:schemeClr val="tx1"/>
                </a:solidFill>
              </a:rPr>
              <a:t>abc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곱하면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abcabcabcabcabc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 descr="신봉선 'ㄴ(°0°)ㄱ' 리액션 짤, 300만원에 팔렸다 | 중앙일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35" y="2522930"/>
            <a:ext cx="32004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35554" y="5602335"/>
            <a:ext cx="478896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이게 왜 되죠</a:t>
            </a:r>
            <a:r>
              <a:rPr lang="en-US" altLang="ko-KR" dirty="0">
                <a:solidFill>
                  <a:schemeClr val="tx1"/>
                </a:solidFill>
              </a:rPr>
              <a:t>...?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328866" y="1253977"/>
            <a:ext cx="3534268" cy="4350046"/>
            <a:chOff x="4328866" y="980319"/>
            <a:chExt cx="3534268" cy="435004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866" y="3548941"/>
              <a:ext cx="3534268" cy="178142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8866" y="980319"/>
              <a:ext cx="3534268" cy="256862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663047" y="584465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기존이랑</a:t>
            </a:r>
            <a:r>
              <a:rPr lang="ko-KR" altLang="en-US" dirty="0">
                <a:solidFill>
                  <a:schemeClr val="tx1"/>
                </a:solidFill>
              </a:rPr>
              <a:t> 다를 게 없음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83" y="2427331"/>
            <a:ext cx="3923201" cy="200333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08295" y="2427330"/>
            <a:ext cx="4788962" cy="249117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B6</a:t>
            </a:r>
            <a:r>
              <a:rPr lang="ko-KR" altLang="en-US" dirty="0">
                <a:solidFill>
                  <a:schemeClr val="tx1"/>
                </a:solidFill>
              </a:rPr>
              <a:t>라는 상자에는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“w e l c o m e”</a:t>
            </a:r>
            <a:r>
              <a:rPr lang="ko-KR" altLang="en-US" dirty="0">
                <a:solidFill>
                  <a:schemeClr val="tx1"/>
                </a:solidFill>
              </a:rPr>
              <a:t>이 담겨있어요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B6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배수에 위치한 것들만 빼서 주세요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B7</a:t>
            </a:r>
            <a:r>
              <a:rPr lang="ko-KR" altLang="en-US" dirty="0">
                <a:solidFill>
                  <a:schemeClr val="tx1"/>
                </a:solidFill>
              </a:rPr>
              <a:t>에는 </a:t>
            </a:r>
            <a:r>
              <a:rPr lang="en-US" altLang="ko-KR" dirty="0">
                <a:solidFill>
                  <a:schemeClr val="tx1"/>
                </a:solidFill>
              </a:rPr>
              <a:t>“pithon”</a:t>
            </a:r>
            <a:r>
              <a:rPr lang="ko-KR" altLang="en-US" dirty="0">
                <a:solidFill>
                  <a:schemeClr val="tx1"/>
                </a:solidFill>
              </a:rPr>
              <a:t>이라는 물건이 담겨있어요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B7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의 주소에 있는 녀석을 지우고</a:t>
            </a:r>
            <a:r>
              <a:rPr lang="en-US" altLang="ko-KR" dirty="0">
                <a:solidFill>
                  <a:schemeClr val="tx1"/>
                </a:solidFill>
              </a:rPr>
              <a:t>, y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끼워넣고</a:t>
            </a:r>
            <a:r>
              <a:rPr lang="en-US" altLang="ko-KR" dirty="0">
                <a:solidFill>
                  <a:schemeClr val="tx1"/>
                </a:solidFill>
              </a:rPr>
              <a:t>, 2</a:t>
            </a:r>
            <a:r>
              <a:rPr lang="ko-KR" altLang="en-US" dirty="0">
                <a:solidFill>
                  <a:schemeClr val="tx1"/>
                </a:solidFill>
              </a:rPr>
              <a:t>의 주소부터 출력해주세요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B7</a:t>
            </a:r>
            <a:r>
              <a:rPr lang="ko-KR" altLang="en-US" dirty="0">
                <a:solidFill>
                  <a:schemeClr val="tx1"/>
                </a:solidFill>
              </a:rPr>
              <a:t>에 담긴 걸 거꾸로 읽어주세요</a:t>
            </a:r>
          </a:p>
        </p:txBody>
      </p:sp>
    </p:spTree>
    <p:extLst>
      <p:ext uri="{BB962C8B-B14F-4D97-AF65-F5344CB8AC3E}">
        <p14:creationId xmlns:p14="http://schemas.microsoft.com/office/powerpoint/2010/main" val="205658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튜플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64820" y="5844655"/>
            <a:ext cx="32623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리스트에 </a:t>
            </a:r>
            <a:r>
              <a:rPr lang="en-US" altLang="ko-KR" dirty="0">
                <a:solidFill>
                  <a:schemeClr val="tx1"/>
                </a:solidFill>
              </a:rPr>
              <a:t>const </a:t>
            </a:r>
            <a:r>
              <a:rPr lang="ko-KR" altLang="en-US" dirty="0">
                <a:solidFill>
                  <a:schemeClr val="tx1"/>
                </a:solidFill>
              </a:rPr>
              <a:t>걸어둔 형태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>
                <a:solidFill>
                  <a:srgbClr val="FF0000"/>
                </a:solidFill>
              </a:rPr>
              <a:t>튜플</a:t>
            </a:r>
            <a:r>
              <a:rPr lang="ko-KR" altLang="en-US" sz="1600" b="1" dirty="0">
                <a:solidFill>
                  <a:srgbClr val="FF0000"/>
                </a:solidFill>
              </a:rPr>
              <a:t> 안의 값은 수정되지 않는다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72" y="1295102"/>
            <a:ext cx="255305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3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집합 </a:t>
            </a:r>
            <a:r>
              <a:rPr lang="en-US" altLang="ko-KR" dirty="0">
                <a:solidFill>
                  <a:schemeClr val="tx1"/>
                </a:solidFill>
              </a:rPr>
              <a:t>(set)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78135" y="1386949"/>
            <a:ext cx="2961907" cy="4084102"/>
            <a:chOff x="3862118" y="160639"/>
            <a:chExt cx="3520349" cy="48541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2118" y="3610580"/>
              <a:ext cx="3520349" cy="140418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118" y="160639"/>
              <a:ext cx="3520349" cy="3449942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4464820" y="5844655"/>
            <a:ext cx="326235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중복을 허용하지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순서가 없다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딕셔너리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(dict)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1443" y="564111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>
                <a:solidFill>
                  <a:schemeClr val="tx1"/>
                </a:solidFill>
              </a:rPr>
              <a:t>키값은</a:t>
            </a:r>
            <a:r>
              <a:rPr lang="ko-KR" altLang="en-US" i="1" dirty="0">
                <a:solidFill>
                  <a:schemeClr val="tx1"/>
                </a:solidFill>
              </a:rPr>
              <a:t> 다 쓸 수 있지만 </a:t>
            </a:r>
            <a:r>
              <a:rPr lang="ko-KR" altLang="en-US" i="1" dirty="0" err="1">
                <a:solidFill>
                  <a:schemeClr val="tx1"/>
                </a:solidFill>
              </a:rPr>
              <a:t>튜플은</a:t>
            </a:r>
            <a:r>
              <a:rPr lang="ko-KR" altLang="en-US" i="1" dirty="0">
                <a:solidFill>
                  <a:schemeClr val="tx1"/>
                </a:solidFill>
              </a:rPr>
              <a:t> 쓰지 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4032" y="564111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>
                <a:solidFill>
                  <a:schemeClr val="tx1"/>
                </a:solidFill>
              </a:rPr>
              <a:t>딕셔너리도</a:t>
            </a:r>
            <a:r>
              <a:rPr lang="ko-KR" altLang="en-US" i="1" dirty="0">
                <a:solidFill>
                  <a:schemeClr val="tx1"/>
                </a:solidFill>
              </a:rPr>
              <a:t> 새 값이 있으면 그걸로 갖다 쓰는 성질이 있음</a:t>
            </a:r>
            <a:r>
              <a:rPr lang="en-US" altLang="ko-KR" i="1" dirty="0">
                <a:solidFill>
                  <a:schemeClr val="tx1"/>
                </a:solidFill>
              </a:rPr>
              <a:t>.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6621" y="564111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 err="1">
                <a:solidFill>
                  <a:schemeClr val="tx1"/>
                </a:solidFill>
              </a:rPr>
              <a:t>키값을</a:t>
            </a:r>
            <a:r>
              <a:rPr lang="ko-KR" altLang="en-US" i="1" dirty="0">
                <a:solidFill>
                  <a:schemeClr val="tx1"/>
                </a:solidFill>
              </a:rPr>
              <a:t> 사용해서 인덱스에 접근 가능</a:t>
            </a:r>
            <a:r>
              <a:rPr lang="en-US" altLang="ko-KR" i="1" dirty="0">
                <a:solidFill>
                  <a:schemeClr val="tx1"/>
                </a:solidFill>
              </a:rPr>
              <a:t>.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4" y="3143210"/>
            <a:ext cx="11723571" cy="8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1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619419" y="1160463"/>
            <a:ext cx="2953162" cy="4390312"/>
            <a:chOff x="5360565" y="356191"/>
            <a:chExt cx="2953162" cy="43903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0565" y="356191"/>
              <a:ext cx="2953162" cy="26142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565" y="2936500"/>
              <a:ext cx="2953162" cy="1810003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연산자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5679" y="6010635"/>
            <a:ext cx="680064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변수는 객체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값이 같은 것끼리 주소의 주소를 공유한다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58910" y="818440"/>
            <a:ext cx="2874180" cy="4400873"/>
            <a:chOff x="7097592" y="886212"/>
            <a:chExt cx="1962424" cy="30048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7592" y="2966973"/>
              <a:ext cx="1962424" cy="92405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7592" y="886212"/>
              <a:ext cx="1962424" cy="2080761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228854" y="6010635"/>
            <a:ext cx="7734292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값이 바뀐다면 사라진 것으로 간주하고 새 아이디를 내부에서 부여한다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96687" y="652711"/>
            <a:ext cx="2598624" cy="5073504"/>
            <a:chOff x="3686673" y="1980998"/>
            <a:chExt cx="2200582" cy="42963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6673" y="1980998"/>
              <a:ext cx="2200582" cy="28960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673" y="4877001"/>
              <a:ext cx="2200582" cy="1400371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2695679" y="6010635"/>
            <a:ext cx="680064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튜플은</a:t>
            </a:r>
            <a:r>
              <a:rPr lang="ko-KR" altLang="en-US" dirty="0">
                <a:solidFill>
                  <a:schemeClr val="tx1"/>
                </a:solidFill>
              </a:rPr>
              <a:t> 같고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리스트랑</a:t>
            </a:r>
            <a:r>
              <a:rPr lang="ko-KR" altLang="en-US" dirty="0">
                <a:solidFill>
                  <a:schemeClr val="tx1"/>
                </a:solidFill>
              </a:rPr>
              <a:t> 셋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배열은 다르게 아이디를 발급함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9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및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1" y="719652"/>
            <a:ext cx="2211987" cy="52909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49" y="2724972"/>
            <a:ext cx="2503210" cy="1408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5679" y="6010635"/>
            <a:ext cx="6800641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튜플은</a:t>
            </a:r>
            <a:r>
              <a:rPr lang="ko-KR" altLang="en-US" dirty="0">
                <a:solidFill>
                  <a:schemeClr val="tx1"/>
                </a:solidFill>
              </a:rPr>
              <a:t> 같고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리스트랑</a:t>
            </a:r>
            <a:r>
              <a:rPr lang="ko-KR" altLang="en-US" dirty="0">
                <a:solidFill>
                  <a:schemeClr val="tx1"/>
                </a:solidFill>
              </a:rPr>
              <a:t> 셋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배열은 다르게 아이디를 발급함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8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7851" y="5641117"/>
            <a:ext cx="331629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차이는 코드 </a:t>
            </a:r>
            <a:r>
              <a:rPr lang="ko-KR" altLang="en-US" dirty="0" err="1">
                <a:solidFill>
                  <a:schemeClr val="tx1"/>
                </a:solidFill>
              </a:rPr>
              <a:t>블럭을</a:t>
            </a:r>
            <a:r>
              <a:rPr lang="ko-KR" altLang="en-US" dirty="0">
                <a:solidFill>
                  <a:schemeClr val="tx1"/>
                </a:solidFill>
              </a:rPr>
              <a:t> 공백으로 규정하는 것에서 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42464" y="2410545"/>
            <a:ext cx="3507072" cy="2036910"/>
            <a:chOff x="4576550" y="1392090"/>
            <a:chExt cx="3038899" cy="17649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6550" y="1392090"/>
              <a:ext cx="3038899" cy="115268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550" y="2527930"/>
              <a:ext cx="3019947" cy="629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50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91" y="1422437"/>
            <a:ext cx="1524213" cy="704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463"/>
            <a:ext cx="6020640" cy="1228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191" y="3081289"/>
            <a:ext cx="136226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6" y="2781209"/>
            <a:ext cx="6011114" cy="1295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27" y="4923983"/>
            <a:ext cx="1171739" cy="59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084" y="4595324"/>
            <a:ext cx="2896004" cy="12479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2387" y="1422437"/>
            <a:ext cx="160741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시행문</a:t>
            </a:r>
            <a:r>
              <a:rPr lang="ko-KR" altLang="en-US" dirty="0">
                <a:solidFill>
                  <a:schemeClr val="tx1"/>
                </a:solidFill>
              </a:rPr>
              <a:t> 없을 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2387" y="3040473"/>
            <a:ext cx="160741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들여쓰기 </a:t>
            </a:r>
            <a:r>
              <a:rPr lang="ko-KR" altLang="en-US" dirty="0" err="1">
                <a:solidFill>
                  <a:schemeClr val="tx1"/>
                </a:solidFill>
              </a:rPr>
              <a:t>안맞을</a:t>
            </a:r>
            <a:r>
              <a:rPr lang="ko-KR" altLang="en-US" dirty="0">
                <a:solidFill>
                  <a:schemeClr val="tx1"/>
                </a:solidFill>
              </a:rPr>
              <a:t> 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2387" y="4778377"/>
            <a:ext cx="160741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둘을 다 통과한 경우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If 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ko-KR" altLang="en-US" dirty="0" err="1">
                <a:solidFill>
                  <a:schemeClr val="tx1"/>
                </a:solidFill>
              </a:rPr>
              <a:t>에러나는</a:t>
            </a:r>
            <a:r>
              <a:rPr lang="ko-KR" altLang="en-US" dirty="0">
                <a:solidFill>
                  <a:schemeClr val="tx1"/>
                </a:solidFill>
              </a:rPr>
              <a:t> 유형</a:t>
            </a:r>
          </a:p>
        </p:txBody>
      </p:sp>
    </p:spTree>
    <p:extLst>
      <p:ext uri="{BB962C8B-B14F-4D97-AF65-F5344CB8AC3E}">
        <p14:creationId xmlns:p14="http://schemas.microsoft.com/office/powerpoint/2010/main" val="271061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조건문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 for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65" y="1595181"/>
            <a:ext cx="3477110" cy="36676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13228" y="2076444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for sth in range(x,y)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3228" y="3087097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다소 기묘한 형식을 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13228" y="4097750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하지만 이렇게 될 수 밖에 없는 이유는</a:t>
            </a:r>
            <a:r>
              <a:rPr lang="en-US" altLang="ko-KR" sz="1600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4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056335"/>
            <a:ext cx="2865905" cy="130596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파이썬은</a:t>
            </a:r>
            <a:r>
              <a:rPr lang="ko-KR" altLang="en-US" b="1" dirty="0">
                <a:solidFill>
                  <a:srgbClr val="FF0000"/>
                </a:solidFill>
              </a:rPr>
              <a:t> 모든 </a:t>
            </a:r>
            <a:r>
              <a:rPr lang="ko-KR" altLang="en-US" b="1" dirty="0" err="1">
                <a:solidFill>
                  <a:srgbClr val="FF0000"/>
                </a:solidFill>
              </a:rPr>
              <a:t>자료형이</a:t>
            </a:r>
            <a:r>
              <a:rPr lang="ko-KR" altLang="en-US" b="1" dirty="0">
                <a:solidFill>
                  <a:srgbClr val="FF0000"/>
                </a:solidFill>
              </a:rPr>
              <a:t> 레퍼런스 타입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그렇다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또 이 녀석이다</a:t>
            </a:r>
          </a:p>
        </p:txBody>
      </p:sp>
      <p:pic>
        <p:nvPicPr>
          <p:cNvPr id="5" name="Picture 2" descr="You Just Activated My Trap Card! | Meme birthday card, Funn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04" y="1821582"/>
            <a:ext cx="3500387" cy="26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4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8071" y="2105320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8071" y="979165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Primitive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1612" y="2105320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1612" y="979165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Non Primitive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8071" y="4887067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‘for (i=0, i&lt;100, i++) 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8071" y="6013222"/>
            <a:ext cx="3999690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직접 접근이 가능하니 빠르게 처리 가능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11612" y="4887067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For sth in range (x,y)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11612" y="6013222"/>
            <a:ext cx="3999690" cy="736238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‘x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배열로 잡고 반복함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느릴 수 밖에 없음</a:t>
            </a:r>
          </a:p>
        </p:txBody>
      </p:sp>
      <p:cxnSp>
        <p:nvCxnSpPr>
          <p:cNvPr id="13" name="직선 화살표 연결선 12"/>
          <p:cNvCxnSpPr>
            <a:stCxn id="19" idx="0"/>
            <a:endCxn id="4" idx="2"/>
          </p:cNvCxnSpPr>
          <p:nvPr/>
        </p:nvCxnSpPr>
        <p:spPr>
          <a:xfrm flipV="1">
            <a:off x="2937916" y="2841558"/>
            <a:ext cx="0" cy="736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635903" y="3577796"/>
            <a:ext cx="2604026" cy="4793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</a:t>
            </a:r>
            <a:r>
              <a:rPr lang="ko-KR" altLang="en-US" sz="1600" dirty="0">
                <a:solidFill>
                  <a:schemeClr val="tx1"/>
                </a:solidFill>
              </a:rPr>
              <a:t>의 값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직접 접속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09444" y="4257483"/>
            <a:ext cx="2604026" cy="47933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‘x, y </a:t>
            </a:r>
            <a:r>
              <a:rPr lang="ko-KR" altLang="en-US" sz="1600" dirty="0">
                <a:solidFill>
                  <a:schemeClr val="tx1"/>
                </a:solidFill>
              </a:rPr>
              <a:t>배열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09444" y="3627899"/>
            <a:ext cx="2604026" cy="47933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‘array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09444" y="2991809"/>
            <a:ext cx="2604026" cy="479333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메모리에 접근하기 위해 필요할지도 모르는 기타 클래스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9011457" y="3382837"/>
            <a:ext cx="0" cy="389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9011457" y="4030846"/>
            <a:ext cx="0" cy="389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609629" y="239886"/>
            <a:ext cx="2656574" cy="4890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92795" y="243430"/>
            <a:ext cx="2637323" cy="485462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9011457" y="2670294"/>
            <a:ext cx="0" cy="342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1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6" y="1794487"/>
            <a:ext cx="5443377" cy="3269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89154" y="792344"/>
            <a:ext cx="363713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for</a:t>
            </a:r>
            <a:r>
              <a:rPr lang="ko-KR" altLang="en-US" dirty="0">
                <a:solidFill>
                  <a:schemeClr val="tx1"/>
                </a:solidFill>
              </a:rPr>
              <a:t>문의 결과값을 넣는 것이 가능하다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89154" y="1879999"/>
            <a:ext cx="363713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1~6</a:t>
            </a:r>
            <a:r>
              <a:rPr lang="ko-KR" altLang="en-US" dirty="0">
                <a:solidFill>
                  <a:schemeClr val="tx1"/>
                </a:solidFill>
              </a:rPr>
              <a:t>까지 순회할 때 해당 값을 제곱하세요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9154" y="2967654"/>
            <a:ext cx="3637137" cy="901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까지 순회할 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만약 </a:t>
            </a:r>
            <a:r>
              <a:rPr lang="en-US" altLang="ko-KR" sz="1600" dirty="0">
                <a:solidFill>
                  <a:schemeClr val="tx1"/>
                </a:solidFill>
              </a:rPr>
              <a:t>‘i’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로 나누었을 때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나머지가 있다면 값을 반환해주세요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89154" y="4220773"/>
            <a:ext cx="3637137" cy="901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까지 순회할 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만약 </a:t>
            </a:r>
            <a:r>
              <a:rPr lang="en-US" altLang="ko-KR" sz="1600" dirty="0">
                <a:solidFill>
                  <a:schemeClr val="tx1"/>
                </a:solidFill>
              </a:rPr>
              <a:t>‘i’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로 나누었을 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나머지가 없다면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값을 반환해주세요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9154" y="5473892"/>
            <a:ext cx="3637137" cy="901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위의 방법은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홀수 짝수를 판별하는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대표적인 방법</a:t>
            </a:r>
          </a:p>
        </p:txBody>
      </p:sp>
    </p:spTree>
    <p:extLst>
      <p:ext uri="{BB962C8B-B14F-4D97-AF65-F5344CB8AC3E}">
        <p14:creationId xmlns:p14="http://schemas.microsoft.com/office/powerpoint/2010/main" val="121466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08" y="2895771"/>
            <a:ext cx="3041827" cy="10664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709" y="2614499"/>
            <a:ext cx="3077004" cy="16290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4930" y="4772028"/>
            <a:ext cx="508213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정수형은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 err="1">
                <a:solidFill>
                  <a:schemeClr val="tx1"/>
                </a:solidFill>
              </a:rPr>
              <a:t>일경우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false, 0</a:t>
            </a:r>
            <a:r>
              <a:rPr lang="ko-KR" altLang="en-US" dirty="0">
                <a:solidFill>
                  <a:schemeClr val="tx1"/>
                </a:solidFill>
              </a:rPr>
              <a:t>이 아닐 경우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값에 따라 </a:t>
            </a:r>
            <a:r>
              <a:rPr lang="en-US" altLang="ko-KR" dirty="0">
                <a:solidFill>
                  <a:schemeClr val="tx1"/>
                </a:solidFill>
              </a:rPr>
              <a:t>True false?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4930" y="5668674"/>
            <a:ext cx="508213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스트링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튜플</a:t>
            </a:r>
            <a:r>
              <a:rPr lang="ko-KR" altLang="en-US" dirty="0">
                <a:solidFill>
                  <a:schemeClr val="tx1"/>
                </a:solidFill>
              </a:rPr>
              <a:t> 등도 </a:t>
            </a:r>
            <a:r>
              <a:rPr lang="ko-KR" altLang="en-US" dirty="0" err="1">
                <a:solidFill>
                  <a:schemeClr val="tx1"/>
                </a:solidFill>
              </a:rPr>
              <a:t>비어있으면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하나라도 값이 있다면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80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57" y="1909550"/>
            <a:ext cx="3010320" cy="30388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3" y="2950127"/>
            <a:ext cx="2673706" cy="9577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54417" y="5416920"/>
            <a:ext cx="6099209" cy="108975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선언부의</a:t>
            </a:r>
            <a:r>
              <a:rPr lang="ko-KR" altLang="en-US" sz="1600" dirty="0">
                <a:solidFill>
                  <a:schemeClr val="tx1"/>
                </a:solidFill>
              </a:rPr>
              <a:t> 인자 배치 순서에 맞춰 입력된다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*</a:t>
            </a:r>
            <a:r>
              <a:rPr lang="ko-KR" altLang="en-US" sz="1600" dirty="0" err="1">
                <a:solidFill>
                  <a:schemeClr val="tx1"/>
                </a:solidFill>
              </a:rPr>
              <a:t>를</a:t>
            </a:r>
            <a:r>
              <a:rPr lang="ko-KR" altLang="en-US" sz="1600" dirty="0">
                <a:solidFill>
                  <a:schemeClr val="tx1"/>
                </a:solidFill>
              </a:rPr>
              <a:t> 쓰면 </a:t>
            </a:r>
            <a:r>
              <a:rPr lang="ko-KR" altLang="en-US" sz="1600" dirty="0" err="1">
                <a:solidFill>
                  <a:schemeClr val="tx1"/>
                </a:solidFill>
              </a:rPr>
              <a:t>입력받는</a:t>
            </a:r>
            <a:r>
              <a:rPr lang="ko-KR" altLang="en-US" sz="1600" dirty="0">
                <a:solidFill>
                  <a:schemeClr val="tx1"/>
                </a:solidFill>
              </a:rPr>
              <a:t> 인자를 가변적으로 사용 가능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‘*’</a:t>
            </a:r>
            <a:r>
              <a:rPr lang="ko-KR" altLang="en-US" sz="1600" dirty="0">
                <a:solidFill>
                  <a:schemeClr val="tx1"/>
                </a:solidFill>
              </a:rPr>
              <a:t>자체가 앞에 값이 있으면</a:t>
            </a:r>
            <a:r>
              <a:rPr lang="en-US" altLang="ko-KR" sz="1600" dirty="0">
                <a:solidFill>
                  <a:schemeClr val="tx1"/>
                </a:solidFill>
              </a:rPr>
              <a:t>~ </a:t>
            </a:r>
            <a:r>
              <a:rPr lang="ko-KR" altLang="en-US" sz="1600" dirty="0">
                <a:solidFill>
                  <a:schemeClr val="tx1"/>
                </a:solidFill>
              </a:rPr>
              <a:t>등으로 엑셀에서 쓰이기도 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모두 바꾸기 등에서 유용하다</a:t>
            </a:r>
            <a:r>
              <a:rPr lang="en-US" altLang="ko-KR" sz="1600" dirty="0">
                <a:solidFill>
                  <a:schemeClr val="tx1"/>
                </a:solidFill>
              </a:rPr>
              <a:t>!)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96422"/>
            <a:ext cx="10631384" cy="4925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3368" y="5253453"/>
            <a:ext cx="5698324" cy="6949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메모리에서 직접 </a:t>
            </a:r>
            <a:r>
              <a:rPr lang="ko-KR" altLang="en-US" dirty="0" err="1">
                <a:solidFill>
                  <a:schemeClr val="tx1"/>
                </a:solidFill>
              </a:rPr>
              <a:t>받아옴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0308" y="5253453"/>
            <a:ext cx="4070825" cy="69495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Primitive type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3368" y="6080331"/>
            <a:ext cx="5698324" cy="694959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간접적으로 클래스를 통해서 값을 </a:t>
            </a:r>
            <a:r>
              <a:rPr lang="ko-KR" altLang="en-US" dirty="0" err="1">
                <a:solidFill>
                  <a:schemeClr val="tx1"/>
                </a:solidFill>
              </a:rPr>
              <a:t>받아옴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직접 액세스가 아니니 느릴 수밖에 없음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0308" y="6080331"/>
            <a:ext cx="4070825" cy="694959"/>
          </a:xfrm>
          <a:prstGeom prst="rect">
            <a:avLst/>
          </a:prstGeom>
          <a:solidFill>
            <a:schemeClr val="accent5">
              <a:lumMod val="75000"/>
              <a:alpha val="34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Non Primitive type (Reference type)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505633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파이썬은</a:t>
            </a:r>
            <a:r>
              <a:rPr lang="ko-KR" altLang="en-US" dirty="0">
                <a:solidFill>
                  <a:schemeClr val="tx1"/>
                </a:solidFill>
              </a:rPr>
              <a:t> 모든 </a:t>
            </a:r>
            <a:r>
              <a:rPr lang="ko-KR" altLang="en-US" dirty="0" err="1">
                <a:solidFill>
                  <a:schemeClr val="tx1"/>
                </a:solidFill>
              </a:rPr>
              <a:t>자료형이</a:t>
            </a:r>
            <a:r>
              <a:rPr lang="ko-KR" altLang="en-US" dirty="0">
                <a:solidFill>
                  <a:schemeClr val="tx1"/>
                </a:solidFill>
              </a:rPr>
              <a:t> 레퍼런스 타입</a:t>
            </a:r>
          </a:p>
        </p:txBody>
      </p:sp>
      <p:pic>
        <p:nvPicPr>
          <p:cNvPr id="2050" name="Picture 2" descr="You Just Activated My Trap Card! | Meme birthday card, Funn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04" y="1821582"/>
            <a:ext cx="3500387" cy="26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28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7924800" cy="5819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93223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 vs Py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eed comparison of the BLAST parsing program. Speed comparison of th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85850"/>
            <a:ext cx="5715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7" y="52919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느림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 err="1">
                <a:solidFill>
                  <a:schemeClr val="tx1"/>
                </a:solidFill>
              </a:rPr>
              <a:t>암튼</a:t>
            </a:r>
            <a:r>
              <a:rPr lang="ko-KR" altLang="en-US" dirty="0">
                <a:solidFill>
                  <a:schemeClr val="tx1"/>
                </a:solidFill>
              </a:rPr>
              <a:t> 느림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Flash The Sloth Laughing Scene - ZOOTOPIA (2016) Movie Clip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30" y="2126210"/>
            <a:ext cx="4632140" cy="260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2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0C0D83-8B1F-FDD9-2F63-7176EB6C823F}"/>
              </a:ext>
            </a:extLst>
          </p:cNvPr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파이썬의</a:t>
            </a:r>
            <a:r>
              <a:rPr lang="ko-KR" altLang="en-US" dirty="0">
                <a:solidFill>
                  <a:schemeClr val="tx1"/>
                </a:solidFill>
              </a:rPr>
              <a:t> 자료형</a:t>
            </a:r>
          </a:p>
        </p:txBody>
      </p:sp>
      <p:pic>
        <p:nvPicPr>
          <p:cNvPr id="1028" name="Picture 4" descr="Python Data Types – PYnative">
            <a:extLst>
              <a:ext uri="{FF2B5EF4-FFF2-40B4-BE49-F238E27FC236}">
                <a16:creationId xmlns:a16="http://schemas.microsoft.com/office/drawing/2014/main" id="{4A092705-CCD8-9293-EB86-6EC570503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160463"/>
            <a:ext cx="58864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60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144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숫자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61" y="792344"/>
            <a:ext cx="3797923" cy="52548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51443" y="305164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Float? Int?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안적어도</a:t>
            </a:r>
            <a:r>
              <a:rPr lang="ko-KR" altLang="en-US" dirty="0">
                <a:solidFill>
                  <a:schemeClr val="tx1"/>
                </a:solidFill>
              </a:rPr>
              <a:t> 되어요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495</Words>
  <Application>Microsoft Office PowerPoint</Application>
  <PresentationFormat>와이드스크린</PresentationFormat>
  <Paragraphs>92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122</cp:revision>
  <dcterms:created xsi:type="dcterms:W3CDTF">2023-03-28T00:49:55Z</dcterms:created>
  <dcterms:modified xsi:type="dcterms:W3CDTF">2023-04-08T15:06:40Z</dcterms:modified>
</cp:coreProperties>
</file>