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9" r:id="rId3"/>
    <p:sldId id="470" r:id="rId4"/>
    <p:sldId id="471" r:id="rId5"/>
    <p:sldId id="474" r:id="rId6"/>
    <p:sldId id="472" r:id="rId7"/>
    <p:sldId id="468" r:id="rId8"/>
    <p:sldId id="473" r:id="rId9"/>
    <p:sldId id="475" r:id="rId10"/>
    <p:sldId id="477" r:id="rId11"/>
    <p:sldId id="476" r:id="rId12"/>
    <p:sldId id="478" r:id="rId13"/>
    <p:sldId id="479" r:id="rId14"/>
    <p:sldId id="480" r:id="rId15"/>
    <p:sldId id="481" r:id="rId16"/>
    <p:sldId id="482" r:id="rId17"/>
    <p:sldId id="483" r:id="rId18"/>
    <p:sldId id="351" r:id="rId19"/>
    <p:sldId id="452" r:id="rId20"/>
    <p:sldId id="453" r:id="rId21"/>
    <p:sldId id="454" r:id="rId22"/>
    <p:sldId id="455" r:id="rId23"/>
    <p:sldId id="456" r:id="rId24"/>
    <p:sldId id="458" r:id="rId25"/>
    <p:sldId id="457" r:id="rId26"/>
    <p:sldId id="484" r:id="rId27"/>
    <p:sldId id="466" r:id="rId28"/>
    <p:sldId id="485" r:id="rId29"/>
    <p:sldId id="489" r:id="rId30"/>
    <p:sldId id="459" r:id="rId31"/>
    <p:sldId id="461" r:id="rId32"/>
    <p:sldId id="462" r:id="rId33"/>
    <p:sldId id="463" r:id="rId34"/>
    <p:sldId id="490" r:id="rId35"/>
    <p:sldId id="491" r:id="rId36"/>
    <p:sldId id="492" r:id="rId37"/>
    <p:sldId id="486" r:id="rId38"/>
    <p:sldId id="488" r:id="rId39"/>
    <p:sldId id="487" r:id="rId40"/>
    <p:sldId id="467" r:id="rId41"/>
    <p:sldId id="464" r:id="rId42"/>
    <p:sldId id="46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Python4, ECMAScript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Decoration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4" y="731424"/>
            <a:ext cx="6030167" cy="1371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" y="2103215"/>
            <a:ext cx="6315956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815" y="1122003"/>
            <a:ext cx="2676899" cy="5906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0365" y="2397666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함수에 추가적인 기능을 덧대는 것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0365" y="3392488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반복해서 실행하기보다 </a:t>
            </a:r>
            <a:r>
              <a:rPr lang="en-US" altLang="ko-KR" sz="1600" dirty="0">
                <a:solidFill>
                  <a:schemeClr val="tx1"/>
                </a:solidFill>
              </a:rPr>
              <a:t>addon </a:t>
            </a:r>
            <a:r>
              <a:rPr lang="ko-KR" altLang="en-US" sz="1600" dirty="0">
                <a:solidFill>
                  <a:schemeClr val="tx1"/>
                </a:solidFill>
              </a:rPr>
              <a:t>역할을 하는 함수를 덧붙여서 처리를 간단하게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12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35851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02" y="1884782"/>
            <a:ext cx="3362794" cy="2267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96" y="122411"/>
            <a:ext cx="4163006" cy="5792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77" y="2191101"/>
            <a:ext cx="1533739" cy="16194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8946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63047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94472" y="604009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실행부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176735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부모 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6596" y="271500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9054" y="2715008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자식 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6596" y="2503595"/>
            <a:ext cx="6018807" cy="117894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8946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부모가 가진 속성과 기능을 자식 클래스에서 그대로 가질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9548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상속 받은 객체는 자식 클래스에서 다시 선언하지 않아도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86450" y="44187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</a:rPr>
              <a:t>재활용성의</a:t>
            </a:r>
            <a:r>
              <a:rPr lang="ko-KR" altLang="en-US" sz="1600" dirty="0">
                <a:solidFill>
                  <a:schemeClr val="tx1"/>
                </a:solidFill>
              </a:rPr>
              <a:t> 극대화가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86450" y="55231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다만 </a:t>
            </a: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 err="1">
                <a:solidFill>
                  <a:srgbClr val="FF0000"/>
                </a:solidFill>
              </a:rPr>
              <a:t>중상속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같은 </a:t>
            </a:r>
            <a:r>
              <a:rPr lang="ko-KR" altLang="en-US" sz="1600" b="1" dirty="0">
                <a:solidFill>
                  <a:srgbClr val="FF0000"/>
                </a:solidFill>
              </a:rPr>
              <a:t>만행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ko-KR" altLang="en-US" sz="1600" dirty="0" err="1">
                <a:solidFill>
                  <a:schemeClr val="tx1"/>
                </a:solidFill>
              </a:rPr>
              <a:t>저질렀다간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버그나도</a:t>
            </a:r>
            <a:r>
              <a:rPr lang="ko-KR" altLang="en-US" sz="1600" dirty="0">
                <a:solidFill>
                  <a:schemeClr val="tx1"/>
                </a:solidFill>
              </a:rPr>
              <a:t> 수습 어려우니 되도록이면 자제</a:t>
            </a:r>
          </a:p>
        </p:txBody>
      </p:sp>
    </p:spTree>
    <p:extLst>
      <p:ext uri="{BB962C8B-B14F-4D97-AF65-F5344CB8AC3E}">
        <p14:creationId xmlns:p14="http://schemas.microsoft.com/office/powerpoint/2010/main" val="57923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04" y="3025724"/>
            <a:ext cx="1609950" cy="7335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10524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오버라이딩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03" y="3025724"/>
            <a:ext cx="3607666" cy="71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37166" y="4735001"/>
            <a:ext cx="31176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부모에서 선언한 메서드를 자식 클래스에서 재정의 하는 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37166" y="5725803"/>
            <a:ext cx="31176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부모를 </a:t>
            </a:r>
            <a:r>
              <a:rPr lang="ko-KR" altLang="en-US" sz="1600" dirty="0" err="1">
                <a:solidFill>
                  <a:schemeClr val="tx1"/>
                </a:solidFill>
              </a:rPr>
              <a:t>바꿨다간</a:t>
            </a:r>
            <a:r>
              <a:rPr lang="ko-KR" altLang="en-US" sz="1600" dirty="0">
                <a:solidFill>
                  <a:schemeClr val="tx1"/>
                </a:solidFill>
              </a:rPr>
              <a:t> 딸린 자식들에게서 대참사가 나니까</a:t>
            </a:r>
            <a:r>
              <a:rPr lang="en-US" altLang="ko-KR" sz="1600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여기서부터는 다시 </a:t>
            </a:r>
            <a:r>
              <a:rPr lang="en-US" altLang="ko-KR" dirty="0">
                <a:solidFill>
                  <a:schemeClr val="tx1"/>
                </a:solidFill>
              </a:rPr>
              <a:t>JS!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ECMAScript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Arrow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28225"/>
            <a:ext cx="6839905" cy="2876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10" y="3467096"/>
            <a:ext cx="7192379" cy="2534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02531" y="1496291"/>
            <a:ext cx="216131" cy="299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21586" y="1496291"/>
            <a:ext cx="216131" cy="299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E31491-016B-80D6-82BB-CDA78A484370}"/>
              </a:ext>
            </a:extLst>
          </p:cNvPr>
          <p:cNvSpPr/>
          <p:nvPr/>
        </p:nvSpPr>
        <p:spPr>
          <a:xfrm>
            <a:off x="9692189" y="3060881"/>
            <a:ext cx="2449046" cy="62914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줄짜리면</a:t>
            </a:r>
            <a:r>
              <a:rPr lang="ko-KR" altLang="en-US" sz="1400" dirty="0">
                <a:solidFill>
                  <a:schemeClr val="tx1"/>
                </a:solidFill>
              </a:rPr>
              <a:t> 괄호는 생략 가능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</a:t>
            </a:r>
            <a:r>
              <a:rPr lang="ko-KR" altLang="en-US" dirty="0" err="1">
                <a:solidFill>
                  <a:schemeClr val="tx1"/>
                </a:solidFill>
              </a:rPr>
              <a:t>변수명</a:t>
            </a:r>
            <a:r>
              <a:rPr lang="en-US" altLang="ko-KR" dirty="0">
                <a:solidFill>
                  <a:schemeClr val="tx1"/>
                </a:solidFill>
              </a:rPr>
              <a:t>__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344294"/>
            <a:ext cx="6049219" cy="428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70" y="1772979"/>
            <a:ext cx="5029902" cy="40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70" y="3764460"/>
            <a:ext cx="4801270" cy="7240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6" y="247394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Brace </a:t>
            </a:r>
            <a:r>
              <a:rPr lang="ko-KR" altLang="en-US" dirty="0">
                <a:solidFill>
                  <a:schemeClr val="tx1"/>
                </a:solidFill>
              </a:rPr>
              <a:t>생략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63046" y="5042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Brance</a:t>
            </a:r>
            <a:r>
              <a:rPr lang="ko-KR" altLang="en-US" sz="1600" dirty="0">
                <a:solidFill>
                  <a:schemeClr val="tx1"/>
                </a:solidFill>
              </a:rPr>
              <a:t>와 함께 </a:t>
            </a:r>
            <a:r>
              <a:rPr lang="en-US" altLang="ko-KR" sz="1600" dirty="0">
                <a:solidFill>
                  <a:schemeClr val="tx1"/>
                </a:solidFill>
              </a:rPr>
              <a:t>return</a:t>
            </a:r>
            <a:r>
              <a:rPr lang="ko-KR" altLang="en-US" sz="1600" dirty="0">
                <a:solidFill>
                  <a:schemeClr val="tx1"/>
                </a:solidFill>
              </a:rPr>
              <a:t>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생략 가능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생략 안하면 되려 </a:t>
            </a:r>
            <a:r>
              <a:rPr lang="ko-KR" altLang="en-US" sz="1600" dirty="0" err="1">
                <a:solidFill>
                  <a:schemeClr val="tx1"/>
                </a:solidFill>
              </a:rPr>
              <a:t>에러남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7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342998"/>
            <a:ext cx="4344006" cy="2172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3426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여러줄이면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brace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생략 불가능</a:t>
            </a:r>
          </a:p>
        </p:txBody>
      </p:sp>
    </p:spTree>
    <p:extLst>
      <p:ext uri="{BB962C8B-B14F-4D97-AF65-F5344CB8AC3E}">
        <p14:creationId xmlns:p14="http://schemas.microsoft.com/office/powerpoint/2010/main" val="16798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02" y="278138"/>
            <a:ext cx="5048955" cy="1114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3426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객체를 받을 경우 소괄호로 감싸주자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12" y="320865"/>
            <a:ext cx="3056190" cy="1029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70" y="2757394"/>
            <a:ext cx="5277587" cy="1343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556" y="2801546"/>
            <a:ext cx="3675389" cy="12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2448380"/>
            <a:ext cx="5992061" cy="504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05" y="3271158"/>
            <a:ext cx="5494587" cy="9134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11286" y="5034260"/>
            <a:ext cx="576942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>
                <a:solidFill>
                  <a:schemeClr val="tx1"/>
                </a:solidFill>
              </a:rPr>
              <a:t>로 넘겨받은 함수에는 </a:t>
            </a:r>
            <a:r>
              <a:rPr lang="en-US" altLang="ko-KR" dirty="0">
                <a:solidFill>
                  <a:schemeClr val="tx1"/>
                </a:solidFill>
              </a:rPr>
              <a:t>arguments </a:t>
            </a:r>
            <a:r>
              <a:rPr lang="ko-KR" altLang="en-US" dirty="0">
                <a:solidFill>
                  <a:schemeClr val="tx1"/>
                </a:solidFill>
              </a:rPr>
              <a:t>같은 기본 함수에서 내장되어있는 메서드들을 갖지 않는다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5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695472"/>
            <a:ext cx="9850225" cy="14670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11286" y="5034260"/>
            <a:ext cx="576942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‘arguments, caller, apply, bind</a:t>
            </a:r>
            <a:r>
              <a:rPr lang="ko-KR" altLang="en-US" dirty="0">
                <a:solidFill>
                  <a:schemeClr val="tx1"/>
                </a:solidFill>
              </a:rPr>
              <a:t>는 에러를 표시하도록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해두었다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7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904522"/>
            <a:ext cx="691611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7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2792C-982D-8253-926C-75232561B75B}"/>
              </a:ext>
            </a:extLst>
          </p:cNvPr>
          <p:cNvSpPr/>
          <p:nvPr/>
        </p:nvSpPr>
        <p:spPr>
          <a:xfrm>
            <a:off x="3211286" y="3060881"/>
            <a:ext cx="576942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결론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Constructor</a:t>
            </a:r>
            <a:r>
              <a:rPr lang="ko-KR" altLang="en-US" sz="1600" dirty="0">
                <a:solidFill>
                  <a:schemeClr val="tx1"/>
                </a:solidFill>
              </a:rPr>
              <a:t>를 갖지 못하고</a:t>
            </a:r>
            <a:r>
              <a:rPr lang="en-US" altLang="ko-KR" sz="1600" dirty="0">
                <a:solidFill>
                  <a:schemeClr val="tx1"/>
                </a:solidFill>
              </a:rPr>
              <a:t>, this </a:t>
            </a:r>
            <a:r>
              <a:rPr lang="ko-KR" altLang="en-US" sz="1600" dirty="0">
                <a:solidFill>
                  <a:schemeClr val="tx1"/>
                </a:solidFill>
              </a:rPr>
              <a:t>어설프게 </a:t>
            </a:r>
            <a:r>
              <a:rPr lang="ko-KR" altLang="en-US" sz="1600" dirty="0" err="1">
                <a:solidFill>
                  <a:schemeClr val="tx1"/>
                </a:solidFill>
              </a:rPr>
              <a:t>쓰다간</a:t>
            </a:r>
            <a:r>
              <a:rPr lang="ko-KR" altLang="en-US" sz="1600" dirty="0">
                <a:solidFill>
                  <a:schemeClr val="tx1"/>
                </a:solidFill>
              </a:rPr>
              <a:t> 꼬일 수 있으니 가볍게 인스턴트 함수 같은 거 만들 때나 쓰기 좋음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33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this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5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43DAA0-BF31-C640-4599-207330E539B9}"/>
              </a:ext>
            </a:extLst>
          </p:cNvPr>
          <p:cNvSpPr/>
          <p:nvPr/>
        </p:nvSpPr>
        <p:spPr>
          <a:xfrm>
            <a:off x="4663046" y="534128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잠깐 </a:t>
            </a:r>
            <a:r>
              <a:rPr lang="en-US" altLang="ko-KR" dirty="0">
                <a:solidFill>
                  <a:schemeClr val="tx1"/>
                </a:solidFill>
              </a:rPr>
              <a:t>this</a:t>
            </a:r>
            <a:r>
              <a:rPr lang="ko-KR" altLang="en-US" dirty="0">
                <a:solidFill>
                  <a:schemeClr val="tx1"/>
                </a:solidFill>
              </a:rPr>
              <a:t>를 떠올려보자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F96A2B-CE0B-A7B9-3310-23B1A6594BF8}"/>
              </a:ext>
            </a:extLst>
          </p:cNvPr>
          <p:cNvSpPr/>
          <p:nvPr/>
        </p:nvSpPr>
        <p:spPr>
          <a:xfrm>
            <a:off x="2509393" y="18581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 내부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C0FEC7-94AA-5949-8E57-EABF413AD2D8}"/>
              </a:ext>
            </a:extLst>
          </p:cNvPr>
          <p:cNvSpPr/>
          <p:nvPr/>
        </p:nvSpPr>
        <p:spPr>
          <a:xfrm>
            <a:off x="2509393" y="26927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</a:t>
            </a:r>
            <a:r>
              <a:rPr lang="ko-KR" altLang="en-US" dirty="0" err="1">
                <a:solidFill>
                  <a:schemeClr val="tx1"/>
                </a:solidFill>
              </a:rPr>
              <a:t>호출시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9E923F-378D-9276-B97F-0B633F872217}"/>
              </a:ext>
            </a:extLst>
          </p:cNvPr>
          <p:cNvSpPr/>
          <p:nvPr/>
        </p:nvSpPr>
        <p:spPr>
          <a:xfrm>
            <a:off x="2509393" y="352738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C06100-EA8D-E5E8-AE9D-B0946C60A353}"/>
              </a:ext>
            </a:extLst>
          </p:cNvPr>
          <p:cNvSpPr/>
          <p:nvPr/>
        </p:nvSpPr>
        <p:spPr>
          <a:xfrm>
            <a:off x="2509393" y="436649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생성자 함수에서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0B5128-B6F2-0495-086A-70BEC8982692}"/>
              </a:ext>
            </a:extLst>
          </p:cNvPr>
          <p:cNvSpPr/>
          <p:nvPr/>
        </p:nvSpPr>
        <p:spPr>
          <a:xfrm>
            <a:off x="2509393" y="101902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전역 공간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2E0728-2135-7ECB-A59A-A95BF1DB2609}"/>
              </a:ext>
            </a:extLst>
          </p:cNvPr>
          <p:cNvSpPr/>
          <p:nvPr/>
        </p:nvSpPr>
        <p:spPr>
          <a:xfrm>
            <a:off x="5631587" y="18581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 / 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DC72E-602E-39CD-98CE-A4E26ED48D6C}"/>
              </a:ext>
            </a:extLst>
          </p:cNvPr>
          <p:cNvSpPr/>
          <p:nvPr/>
        </p:nvSpPr>
        <p:spPr>
          <a:xfrm>
            <a:off x="5631587" y="269276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 호출 주체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D9D5A-D49F-3E63-B915-0D476FEFAFC4}"/>
              </a:ext>
            </a:extLst>
          </p:cNvPr>
          <p:cNvSpPr/>
          <p:nvPr/>
        </p:nvSpPr>
        <p:spPr>
          <a:xfrm>
            <a:off x="5631587" y="352738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기본적으로는 함수 내부와 동일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050E85-87B9-9EC5-4173-CF349BDB412F}"/>
              </a:ext>
            </a:extLst>
          </p:cNvPr>
          <p:cNvSpPr/>
          <p:nvPr/>
        </p:nvSpPr>
        <p:spPr>
          <a:xfrm>
            <a:off x="5631587" y="436649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6E3909-4755-BC46-20D9-78206B15D78B}"/>
              </a:ext>
            </a:extLst>
          </p:cNvPr>
          <p:cNvSpPr/>
          <p:nvPr/>
        </p:nvSpPr>
        <p:spPr>
          <a:xfrm>
            <a:off x="5631587" y="101902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 / global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4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각형이(가) 표시된 사진&#10;&#10;자동 생성된 설명">
            <a:extLst>
              <a:ext uri="{FF2B5EF4-FFF2-40B4-BE49-F238E27FC236}">
                <a16:creationId xmlns:a16="http://schemas.microsoft.com/office/drawing/2014/main" id="{9ABEEBB0-3179-7399-FD23-5E8F61F9B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17" y="1363360"/>
            <a:ext cx="4119282" cy="4058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1C2E21-CD67-9582-E550-61952716025F}"/>
              </a:ext>
            </a:extLst>
          </p:cNvPr>
          <p:cNvSpPr/>
          <p:nvPr/>
        </p:nvSpPr>
        <p:spPr>
          <a:xfrm>
            <a:off x="4663046" y="549464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This… </a:t>
            </a:r>
            <a:r>
              <a:rPr lang="ko-KR" altLang="en-US" sz="1600" dirty="0">
                <a:solidFill>
                  <a:schemeClr val="tx1"/>
                </a:solidFill>
              </a:rPr>
              <a:t>부를 때마다 자신을 바꾸다니 줏대 없는 녀석이다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FC67964-B8B5-01CA-E445-B794A81A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7" y="1511673"/>
            <a:ext cx="3834653" cy="383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1923840"/>
            <a:ext cx="3077004" cy="301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04274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__init__ </a:t>
            </a:r>
            <a:r>
              <a:rPr lang="ko-KR" altLang="en-US" sz="1600" dirty="0">
                <a:solidFill>
                  <a:schemeClr val="tx1"/>
                </a:solidFill>
              </a:rPr>
              <a:t>같은 건 </a:t>
            </a:r>
            <a:r>
              <a:rPr lang="ko-KR" altLang="en-US" sz="1600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내장되어있는</a:t>
            </a:r>
            <a:r>
              <a:rPr lang="ko-KR" altLang="en-US" sz="1600" dirty="0">
                <a:solidFill>
                  <a:schemeClr val="tx1"/>
                </a:solidFill>
              </a:rPr>
              <a:t> 변수</a:t>
            </a:r>
          </a:p>
        </p:txBody>
      </p:sp>
    </p:spTree>
    <p:extLst>
      <p:ext uri="{BB962C8B-B14F-4D97-AF65-F5344CB8AC3E}">
        <p14:creationId xmlns:p14="http://schemas.microsoft.com/office/powerpoint/2010/main" val="92092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2" y="2314419"/>
            <a:ext cx="4086795" cy="2229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32" y="3152736"/>
            <a:ext cx="1695687" cy="5525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This</a:t>
            </a:r>
            <a:r>
              <a:rPr lang="ko-KR" altLang="en-US" sz="1600" dirty="0">
                <a:solidFill>
                  <a:schemeClr val="tx1"/>
                </a:solidFill>
              </a:rPr>
              <a:t>가 자기 자신을 가리켜야 하는데 아무것도 </a:t>
            </a:r>
            <a:r>
              <a:rPr lang="ko-KR" altLang="en-US" sz="1600" dirty="0" err="1">
                <a:solidFill>
                  <a:schemeClr val="tx1"/>
                </a:solidFill>
              </a:rPr>
              <a:t>안나온다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9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2466840"/>
            <a:ext cx="8707065" cy="192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225" y="5100615"/>
            <a:ext cx="3697226" cy="11193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메서드에서 호출했는데 최상위 객체인 윈도우를 가리킨다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61" y="5070914"/>
            <a:ext cx="3292559" cy="9175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2457314"/>
            <a:ext cx="8907118" cy="19433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e.Target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하면 정상적으로 출력된다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0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8" y="1957182"/>
            <a:ext cx="5544324" cy="2943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59" y="2704999"/>
            <a:ext cx="2619741" cy="1448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e.Target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하면 정상적으로 출력된다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5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8653CF-0371-1621-BF06-38DEA0E5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0" y="1380839"/>
            <a:ext cx="7506748" cy="40963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ED9E9F-09EF-9DC7-9344-D24C7D26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59" y="3059066"/>
            <a:ext cx="1562318" cy="666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6961A1-35D1-FD72-1AA0-CABA5F6583EE}"/>
              </a:ext>
            </a:extLst>
          </p:cNvPr>
          <p:cNvSpPr/>
          <p:nvPr/>
        </p:nvSpPr>
        <p:spPr>
          <a:xfrm>
            <a:off x="4663046" y="574756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Es6 </a:t>
            </a:r>
            <a:r>
              <a:rPr lang="ko-KR" altLang="en-US" dirty="0">
                <a:solidFill>
                  <a:schemeClr val="tx1"/>
                </a:solidFill>
              </a:rPr>
              <a:t>이전의 문법에서는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2E141E-EA15-624D-36DE-93AD22E0EA19}"/>
              </a:ext>
            </a:extLst>
          </p:cNvPr>
          <p:cNvSpPr/>
          <p:nvPr/>
        </p:nvSpPr>
        <p:spPr>
          <a:xfrm>
            <a:off x="343709" y="574756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출처</a:t>
            </a:r>
            <a:r>
              <a:rPr lang="en-US" altLang="ko-KR" sz="1400" dirty="0">
                <a:solidFill>
                  <a:schemeClr val="tx1"/>
                </a:solidFill>
              </a:rPr>
              <a:t>: https://qiita.com/mejileben/items/69e5facdb60781927929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5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E1738F-3BD1-CD76-B15A-B45B661A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471202"/>
            <a:ext cx="3953427" cy="4086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A151BA-EB4F-78FB-75FD-698CAB98BE4C}"/>
              </a:ext>
            </a:extLst>
          </p:cNvPr>
          <p:cNvSpPr/>
          <p:nvPr/>
        </p:nvSpPr>
        <p:spPr>
          <a:xfrm>
            <a:off x="4040419" y="5747566"/>
            <a:ext cx="411116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취미에 </a:t>
            </a:r>
            <a:r>
              <a:rPr lang="en-US" altLang="ko-KR" dirty="0">
                <a:solidFill>
                  <a:schemeClr val="tx1"/>
                </a:solidFill>
              </a:rPr>
              <a:t>this</a:t>
            </a:r>
            <a:r>
              <a:rPr lang="ko-KR" altLang="en-US" dirty="0">
                <a:solidFill>
                  <a:schemeClr val="tx1"/>
                </a:solidFill>
              </a:rPr>
              <a:t>가 들어가지 않았다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이를 방지하기 위해 </a:t>
            </a:r>
            <a:r>
              <a:rPr lang="en-US" altLang="ko-KR" dirty="0">
                <a:solidFill>
                  <a:schemeClr val="tx1"/>
                </a:solidFill>
              </a:rPr>
              <a:t>bind(this)</a:t>
            </a:r>
            <a:r>
              <a:rPr lang="ko-KR" altLang="en-US" dirty="0">
                <a:solidFill>
                  <a:schemeClr val="tx1"/>
                </a:solidFill>
              </a:rPr>
              <a:t>로 고정했었다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5B5C5-A3C3-2BA1-ECD7-BB40F165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550" y="4824123"/>
            <a:ext cx="159089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28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435DF0-FF78-1111-FC4F-1D544C66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470"/>
            <a:ext cx="3362794" cy="43630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CEA8D1-4CE0-460E-395D-1F34FA05FE2E}"/>
              </a:ext>
            </a:extLst>
          </p:cNvPr>
          <p:cNvSpPr/>
          <p:nvPr/>
        </p:nvSpPr>
        <p:spPr>
          <a:xfrm>
            <a:off x="3196900" y="5707223"/>
            <a:ext cx="5933236" cy="10163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함수가 중첩된 상황에서 </a:t>
            </a:r>
            <a:r>
              <a:rPr lang="en-US" altLang="ko-KR" sz="1600" dirty="0">
                <a:solidFill>
                  <a:schemeClr val="tx1"/>
                </a:solidFill>
              </a:rPr>
              <a:t>this</a:t>
            </a:r>
            <a:r>
              <a:rPr lang="ko-KR" altLang="en-US" sz="1600" dirty="0">
                <a:solidFill>
                  <a:schemeClr val="tx1"/>
                </a:solidFill>
              </a:rPr>
              <a:t>가 제 역할을 못하고 변수를 잡아주지 못하는 경우가 발생했고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bind(this)</a:t>
            </a:r>
            <a:r>
              <a:rPr lang="ko-KR" altLang="en-US" sz="1600" dirty="0">
                <a:solidFill>
                  <a:schemeClr val="tx1"/>
                </a:solidFill>
              </a:rPr>
              <a:t>라는 형태로 복잡하게 넣어줘야 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이를 해결하기 위해 등장한 게 화살표 함수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0C851-9B21-7733-0976-BE0FFD9F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46" y="1349090"/>
            <a:ext cx="395342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6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8035D49-4CD2-D1B3-92B2-F13FB0B9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924104"/>
            <a:ext cx="6068272" cy="10097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01C61B-1A8B-323E-1DD6-ACE1F821CF03}"/>
              </a:ext>
            </a:extLst>
          </p:cNvPr>
          <p:cNvSpPr/>
          <p:nvPr/>
        </p:nvSpPr>
        <p:spPr>
          <a:xfrm>
            <a:off x="3196900" y="5283642"/>
            <a:ext cx="5933236" cy="114405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뚱뚱한 화살표 함수로 알려진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화살표 함수는 단축하여 쓸 수 있는 문법이고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정적으로 </a:t>
            </a:r>
            <a:r>
              <a:rPr lang="en-US" altLang="ko-KR" sz="1600" b="1" dirty="0">
                <a:solidFill>
                  <a:srgbClr val="FF0000"/>
                </a:solidFill>
              </a:rPr>
              <a:t>this</a:t>
            </a:r>
            <a:r>
              <a:rPr lang="ko-KR" altLang="en-US" sz="1600" b="1" dirty="0">
                <a:solidFill>
                  <a:srgbClr val="FF0000"/>
                </a:solidFill>
              </a:rPr>
              <a:t>를 바인딩</a:t>
            </a:r>
            <a:r>
              <a:rPr lang="ko-KR" altLang="en-US" sz="1600" dirty="0">
                <a:solidFill>
                  <a:schemeClr val="tx1"/>
                </a:solidFill>
              </a:rPr>
              <a:t>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화살표함수는 언제나 익명함수이다</a:t>
            </a:r>
            <a:r>
              <a:rPr lang="en-US" altLang="ko-KR" sz="1600" dirty="0">
                <a:solidFill>
                  <a:schemeClr val="tx1"/>
                </a:solidFill>
              </a:rPr>
              <a:t>.’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8DCE9-0B83-4327-1D88-5B7EB17F98C8}"/>
              </a:ext>
            </a:extLst>
          </p:cNvPr>
          <p:cNvSpPr/>
          <p:nvPr/>
        </p:nvSpPr>
        <p:spPr>
          <a:xfrm>
            <a:off x="435652" y="639453"/>
            <a:ext cx="5933236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출처</a:t>
            </a:r>
            <a:r>
              <a:rPr lang="en-US" altLang="ko-KR" sz="1600" dirty="0">
                <a:solidFill>
                  <a:schemeClr val="tx1"/>
                </a:solidFill>
              </a:rPr>
              <a:t>: https://stackoverflow.com/questions/32535110/what-are-the-differences-if-any-between-es6-arrow-functions-and-functions-boun/32539428#32539428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8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B0D777-43CA-9818-BF3A-4DE4E5EE91BE}"/>
              </a:ext>
            </a:extLst>
          </p:cNvPr>
          <p:cNvSpPr/>
          <p:nvPr/>
        </p:nvSpPr>
        <p:spPr>
          <a:xfrm>
            <a:off x="3641557" y="4810292"/>
            <a:ext cx="4908885" cy="159418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r>
              <a:rPr lang="ko-KR" altLang="en-US" dirty="0">
                <a:solidFill>
                  <a:schemeClr val="tx1"/>
                </a:solidFill>
              </a:rPr>
              <a:t>의 변수는 보통 정적 </a:t>
            </a:r>
            <a:r>
              <a:rPr lang="ko-KR" altLang="en-US" dirty="0" err="1">
                <a:solidFill>
                  <a:schemeClr val="tx1"/>
                </a:solidFill>
              </a:rPr>
              <a:t>스코프를</a:t>
            </a:r>
            <a:r>
              <a:rPr lang="ko-KR" altLang="en-US" dirty="0">
                <a:solidFill>
                  <a:schemeClr val="tx1"/>
                </a:solidFill>
              </a:rPr>
              <a:t> 갖지만</a:t>
            </a:r>
            <a:r>
              <a:rPr lang="en-US" altLang="ko-KR" dirty="0">
                <a:solidFill>
                  <a:schemeClr val="tx1"/>
                </a:solidFill>
              </a:rPr>
              <a:t>, this</a:t>
            </a:r>
            <a:r>
              <a:rPr lang="ko-KR" altLang="en-US" dirty="0">
                <a:solidFill>
                  <a:schemeClr val="tx1"/>
                </a:solidFill>
              </a:rPr>
              <a:t>는 보통 동적 </a:t>
            </a:r>
            <a:r>
              <a:rPr lang="ko-KR" altLang="en-US" dirty="0" err="1">
                <a:solidFill>
                  <a:schemeClr val="tx1"/>
                </a:solidFill>
              </a:rPr>
              <a:t>스코프를</a:t>
            </a:r>
            <a:r>
              <a:rPr lang="ko-KR" altLang="en-US" dirty="0">
                <a:solidFill>
                  <a:schemeClr val="tx1"/>
                </a:solidFill>
              </a:rPr>
              <a:t> 갖는다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하지만 화살표 함수 안에서는 </a:t>
            </a:r>
            <a:r>
              <a:rPr lang="en-US" altLang="ko-KR" dirty="0">
                <a:solidFill>
                  <a:schemeClr val="tx1"/>
                </a:solidFill>
              </a:rPr>
              <a:t>this</a:t>
            </a:r>
            <a:r>
              <a:rPr lang="ko-KR" altLang="en-US" dirty="0">
                <a:solidFill>
                  <a:schemeClr val="tx1"/>
                </a:solidFill>
              </a:rPr>
              <a:t>를 고정하기 위해 정적 </a:t>
            </a:r>
            <a:r>
              <a:rPr lang="ko-KR" altLang="en-US" dirty="0" err="1">
                <a:solidFill>
                  <a:schemeClr val="tx1"/>
                </a:solidFill>
              </a:rPr>
              <a:t>스코프로</a:t>
            </a:r>
            <a:r>
              <a:rPr lang="ko-KR" altLang="en-US" dirty="0">
                <a:solidFill>
                  <a:schemeClr val="tx1"/>
                </a:solidFill>
              </a:rPr>
              <a:t> 활용한다는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선언될 때 </a:t>
            </a:r>
            <a:r>
              <a:rPr lang="ko-KR" altLang="en-US" dirty="0" err="1">
                <a:solidFill>
                  <a:schemeClr val="tx1"/>
                </a:solidFill>
              </a:rPr>
              <a:t>스코프가</a:t>
            </a:r>
            <a:r>
              <a:rPr lang="ko-KR" altLang="en-US" dirty="0">
                <a:solidFill>
                  <a:schemeClr val="tx1"/>
                </a:solidFill>
              </a:rPr>
              <a:t> 결정된다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75FA2-0FB7-388B-F7D1-D44F5BC01888}"/>
              </a:ext>
            </a:extLst>
          </p:cNvPr>
          <p:cNvSpPr/>
          <p:nvPr/>
        </p:nvSpPr>
        <p:spPr>
          <a:xfrm>
            <a:off x="2509393" y="18581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보통의 </a:t>
            </a:r>
            <a:r>
              <a:rPr lang="en-US" altLang="ko-KR" dirty="0">
                <a:solidFill>
                  <a:schemeClr val="tx1"/>
                </a:solidFill>
              </a:rPr>
              <a:t>this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6AEEE2-0F69-6666-6993-AD46FA54800C}"/>
              </a:ext>
            </a:extLst>
          </p:cNvPr>
          <p:cNvSpPr/>
          <p:nvPr/>
        </p:nvSpPr>
        <p:spPr>
          <a:xfrm>
            <a:off x="2509393" y="2692762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this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8BF47-CD60-72B9-2E73-129736843B68}"/>
              </a:ext>
            </a:extLst>
          </p:cNvPr>
          <p:cNvSpPr/>
          <p:nvPr/>
        </p:nvSpPr>
        <p:spPr>
          <a:xfrm>
            <a:off x="2509393" y="1019029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55AAEF-E856-EAAC-7481-F64F3922FD27}"/>
              </a:ext>
            </a:extLst>
          </p:cNvPr>
          <p:cNvSpPr/>
          <p:nvPr/>
        </p:nvSpPr>
        <p:spPr>
          <a:xfrm>
            <a:off x="5631587" y="18581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동적 </a:t>
            </a: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실행될 때 </a:t>
            </a: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r>
              <a:rPr lang="ko-KR" altLang="en-US" dirty="0">
                <a:solidFill>
                  <a:schemeClr val="tx1"/>
                </a:solidFill>
              </a:rPr>
              <a:t> 결정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E719-7502-C7C6-A480-B7BA29A9CE10}"/>
              </a:ext>
            </a:extLst>
          </p:cNvPr>
          <p:cNvSpPr/>
          <p:nvPr/>
        </p:nvSpPr>
        <p:spPr>
          <a:xfrm>
            <a:off x="5631587" y="2692762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정적 </a:t>
            </a: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선언될 때 결정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5CFBA2-89E9-675E-DD7B-CC80F1DEE437}"/>
              </a:ext>
            </a:extLst>
          </p:cNvPr>
          <p:cNvSpPr/>
          <p:nvPr/>
        </p:nvSpPr>
        <p:spPr>
          <a:xfrm>
            <a:off x="5631587" y="1019029"/>
            <a:ext cx="2865905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정적 </a:t>
            </a: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선언될 때 </a:t>
            </a:r>
            <a:r>
              <a:rPr lang="ko-KR" altLang="en-US" dirty="0" err="1">
                <a:solidFill>
                  <a:schemeClr val="tx1"/>
                </a:solidFill>
              </a:rPr>
              <a:t>스코프</a:t>
            </a:r>
            <a:r>
              <a:rPr lang="ko-KR" altLang="en-US" dirty="0">
                <a:solidFill>
                  <a:schemeClr val="tx1"/>
                </a:solidFill>
              </a:rPr>
              <a:t> 결정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83620-99C4-A04E-D9AB-32E76E2E207C}"/>
              </a:ext>
            </a:extLst>
          </p:cNvPr>
          <p:cNvSpPr/>
          <p:nvPr/>
        </p:nvSpPr>
        <p:spPr>
          <a:xfrm>
            <a:off x="8753781" y="18581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글로벌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메서드</a:t>
            </a:r>
            <a:r>
              <a:rPr lang="en-US" altLang="ko-KR" dirty="0">
                <a:solidFill>
                  <a:schemeClr val="tx1"/>
                </a:solidFill>
              </a:rPr>
              <a:t>, … rest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631802-F83F-E7AD-C8D5-7E9400AFA289}"/>
              </a:ext>
            </a:extLst>
          </p:cNvPr>
          <p:cNvSpPr/>
          <p:nvPr/>
        </p:nvSpPr>
        <p:spPr>
          <a:xfrm>
            <a:off x="8753781" y="2692762"/>
            <a:ext cx="2865905" cy="736238"/>
          </a:xfrm>
          <a:prstGeom prst="rect">
            <a:avLst/>
          </a:prstGeom>
          <a:solidFill>
            <a:srgbClr val="7030A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화살표 함수 내부에서만</a:t>
            </a:r>
          </a:p>
        </p:txBody>
      </p:sp>
    </p:spTree>
    <p:extLst>
      <p:ext uri="{BB962C8B-B14F-4D97-AF65-F5344CB8AC3E}">
        <p14:creationId xmlns:p14="http://schemas.microsoft.com/office/powerpoint/2010/main" val="3726966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C03-6E51-4459-871F-43FB3942AADA}"/>
              </a:ext>
            </a:extLst>
          </p:cNvPr>
          <p:cNvSpPr/>
          <p:nvPr/>
        </p:nvSpPr>
        <p:spPr>
          <a:xfrm>
            <a:off x="3129382" y="2556598"/>
            <a:ext cx="5933236" cy="174480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위에서 언급했듯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화살표 함수는 익명함수이다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화살표 함수는 </a:t>
            </a:r>
            <a:r>
              <a:rPr lang="en-US" altLang="ko-KR" dirty="0">
                <a:solidFill>
                  <a:schemeClr val="tx1"/>
                </a:solidFill>
              </a:rPr>
              <a:t>Constructor</a:t>
            </a:r>
            <a:r>
              <a:rPr lang="ko-KR" altLang="en-US" dirty="0">
                <a:solidFill>
                  <a:schemeClr val="tx1"/>
                </a:solidFill>
              </a:rPr>
              <a:t>를 갖지 못한다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 자신을 찾지 못하니 화살표 함수에서의 </a:t>
            </a:r>
            <a:r>
              <a:rPr lang="en-US" altLang="ko-KR" dirty="0">
                <a:solidFill>
                  <a:schemeClr val="tx1"/>
                </a:solidFill>
              </a:rPr>
              <a:t>this</a:t>
            </a:r>
            <a:r>
              <a:rPr lang="ko-KR" altLang="en-US" dirty="0">
                <a:solidFill>
                  <a:schemeClr val="tx1"/>
                </a:solidFill>
              </a:rPr>
              <a:t>는 자신을 가리키지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상위 객체를 가리킨다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보통은 </a:t>
            </a:r>
            <a:r>
              <a:rPr lang="en-US" altLang="ko-KR" dirty="0">
                <a:solidFill>
                  <a:schemeClr val="tx1"/>
                </a:solidFill>
              </a:rPr>
              <a:t>Window</a:t>
            </a:r>
            <a:r>
              <a:rPr lang="ko-KR" altLang="en-US" dirty="0">
                <a:solidFill>
                  <a:schemeClr val="tx1"/>
                </a:solidFill>
              </a:rPr>
              <a:t>를 가리킨다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이를 </a:t>
            </a:r>
            <a:r>
              <a:rPr lang="en-US" altLang="ko-KR" dirty="0">
                <a:solidFill>
                  <a:schemeClr val="tx1"/>
                </a:solidFill>
              </a:rPr>
              <a:t>lexical this</a:t>
            </a:r>
            <a:r>
              <a:rPr lang="ko-KR" altLang="en-US" dirty="0">
                <a:solidFill>
                  <a:schemeClr val="tx1"/>
                </a:solidFill>
              </a:rPr>
              <a:t>라고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7B7E5E4-7D2C-6722-2C8D-5F79165A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9" y="4659007"/>
            <a:ext cx="2247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1923840"/>
            <a:ext cx="3077004" cy="301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79330" y="192384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__init__ 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constructor</a:t>
            </a:r>
            <a:r>
              <a:rPr lang="ko-KR" altLang="en-US" sz="1600" dirty="0">
                <a:solidFill>
                  <a:schemeClr val="tx1"/>
                </a:solidFill>
              </a:rPr>
              <a:t>에 해당한다 보면 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함수를 초기화한다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79330" y="279667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__del__  </a:t>
            </a:r>
            <a:r>
              <a:rPr lang="ko-KR" altLang="en-US" sz="1600" dirty="0">
                <a:solidFill>
                  <a:schemeClr val="tx1"/>
                </a:solidFill>
              </a:rPr>
              <a:t>클래스를 지운다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179330" y="3669513"/>
            <a:ext cx="2865905" cy="10105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__new__: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__init__</a:t>
            </a:r>
            <a:r>
              <a:rPr lang="ko-KR" altLang="en-US" sz="1600" dirty="0">
                <a:solidFill>
                  <a:schemeClr val="tx1"/>
                </a:solidFill>
              </a:rPr>
              <a:t>을 호출하며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클래스를 초기화한다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생략 가능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18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Default parameter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5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5" y="2404919"/>
            <a:ext cx="3648584" cy="2048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84" y="2928867"/>
            <a:ext cx="1705213" cy="10002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28364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...rest </a:t>
            </a:r>
            <a:r>
              <a:rPr lang="ko-KR" altLang="en-US" sz="1600" dirty="0">
                <a:solidFill>
                  <a:schemeClr val="tx1"/>
                </a:solidFill>
              </a:rPr>
              <a:t>로 인자를 넘기면 얼마만큼 인자가 들어가도 다 배열 형태로 받는다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0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2" y="1867757"/>
            <a:ext cx="2787454" cy="3122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5" y="2404919"/>
            <a:ext cx="3648584" cy="2048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19160" y="5804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r>
              <a:rPr lang="ko-KR" altLang="en-US" dirty="0">
                <a:solidFill>
                  <a:schemeClr val="tx1"/>
                </a:solidFill>
              </a:rPr>
              <a:t>에는 </a:t>
            </a:r>
            <a:r>
              <a:rPr lang="en-US" altLang="ko-KR" dirty="0">
                <a:solidFill>
                  <a:schemeClr val="tx1"/>
                </a:solidFill>
              </a:rPr>
              <a:t>...rest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</a:t>
            </a:r>
            <a:r>
              <a:rPr lang="ko-KR" altLang="en-US" dirty="0">
                <a:solidFill>
                  <a:schemeClr val="tx1"/>
                </a:solidFill>
              </a:rPr>
              <a:t>에는 </a:t>
            </a:r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12521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파이썬에서의</a:t>
            </a:r>
            <a:r>
              <a:rPr lang="ko-KR" altLang="en-US" sz="1600" dirty="0">
                <a:solidFill>
                  <a:schemeClr val="tx1"/>
                </a:solidFill>
              </a:rPr>
              <a:t> 메서드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2007" y="3024369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스테틱</a:t>
            </a:r>
            <a:r>
              <a:rPr lang="ko-KR" altLang="en-US" sz="1600" dirty="0">
                <a:solidFill>
                  <a:schemeClr val="tx1"/>
                </a:solidFill>
              </a:rPr>
              <a:t> 메서드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3657" y="3024369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 메서드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007" y="4184650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인스턴스 객체 생성 안해도 바로 가져다 쓸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3657" y="4184650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en-US" altLang="ko-KR" sz="1200" dirty="0" err="1">
                <a:solidFill>
                  <a:schemeClr val="tx1"/>
                </a:solidFill>
              </a:rPr>
              <a:t>cls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인자로 받아야 값을 가져다 쓸 수 있음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클래스에서 받아다 쓰는 것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2007" y="5344931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Self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통한 필드 접근 불가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33657" y="5344931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 내부에서만 가져다 쓸 수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내부에서 못 찾으면 위로 올라가서 찾음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26" y="599797"/>
            <a:ext cx="277216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12" y="3041471"/>
            <a:ext cx="6061788" cy="7020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83153" y="5558132"/>
            <a:ext cx="5894118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의 경우 객체 밑의 속성 정보들을 불러오는 걸 볼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Function call </a:t>
            </a:r>
            <a:r>
              <a:rPr lang="ko-KR" altLang="en-US" sz="1600" dirty="0">
                <a:solidFill>
                  <a:schemeClr val="tx1"/>
                </a:solidFill>
              </a:rPr>
              <a:t>밑의 </a:t>
            </a:r>
            <a:r>
              <a:rPr lang="en-US" altLang="ko-KR" sz="1600" dirty="0">
                <a:solidFill>
                  <a:schemeClr val="tx1"/>
                </a:solidFill>
              </a:rPr>
              <a:t>none</a:t>
            </a:r>
            <a:r>
              <a:rPr lang="ko-KR" altLang="en-US" sz="1600" dirty="0">
                <a:solidFill>
                  <a:schemeClr val="tx1"/>
                </a:solidFill>
              </a:rPr>
              <a:t>은 무시하기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73" y="1976235"/>
            <a:ext cx="29341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3046" y="1252139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클래스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2007" y="3024369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 속성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33657" y="3024369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인스턴스 속성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2007" y="4184650"/>
            <a:ext cx="32229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 내부의 값을 전부 가져다 쓸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대충 자바의 </a:t>
            </a:r>
            <a:r>
              <a:rPr lang="en-US" altLang="ko-KR" sz="1600" dirty="0">
                <a:solidFill>
                  <a:schemeClr val="tx1"/>
                </a:solidFill>
              </a:rPr>
              <a:t>static)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7036" y="4184650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인스턴스끼리는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독립되어있다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서로 영향을 끼치지 못함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대충 자바의 </a:t>
            </a:r>
            <a:r>
              <a:rPr lang="en-US" altLang="ko-KR" sz="1200" dirty="0">
                <a:solidFill>
                  <a:schemeClr val="tx1"/>
                </a:solidFill>
              </a:rPr>
              <a:t>void)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EAB493-1C79-A6D5-6686-DF2E70140B5F}"/>
              </a:ext>
            </a:extLst>
          </p:cNvPr>
          <p:cNvSpPr/>
          <p:nvPr/>
        </p:nvSpPr>
        <p:spPr>
          <a:xfrm>
            <a:off x="6417036" y="5344931"/>
            <a:ext cx="300960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기본적인 동작은 </a:t>
            </a:r>
            <a:r>
              <a:rPr lang="ko-KR" altLang="en-US" sz="1200" i="1" dirty="0" err="1">
                <a:solidFill>
                  <a:schemeClr val="tx1"/>
                </a:solidFill>
              </a:rPr>
              <a:t>스태틱</a:t>
            </a:r>
            <a:r>
              <a:rPr lang="ko-KR" altLang="en-US" sz="1200" i="1" dirty="0">
                <a:solidFill>
                  <a:schemeClr val="tx1"/>
                </a:solidFill>
              </a:rPr>
              <a:t> </a:t>
            </a:r>
            <a:r>
              <a:rPr lang="ko-KR" altLang="en-US" sz="1200" i="1" dirty="0" err="1">
                <a:solidFill>
                  <a:schemeClr val="tx1"/>
                </a:solidFill>
              </a:rPr>
              <a:t>메시드와</a:t>
            </a:r>
            <a:r>
              <a:rPr lang="ko-KR" altLang="en-US" sz="1200" i="1" dirty="0">
                <a:solidFill>
                  <a:schemeClr val="tx1"/>
                </a:solidFill>
              </a:rPr>
              <a:t> 동일합니다 인스턴스 객체 생성 </a:t>
            </a:r>
            <a:r>
              <a:rPr lang="ko-KR" altLang="en-US" sz="1200" i="1" dirty="0" err="1">
                <a:solidFill>
                  <a:schemeClr val="tx1"/>
                </a:solidFill>
              </a:rPr>
              <a:t>안해도</a:t>
            </a:r>
            <a:r>
              <a:rPr lang="ko-KR" altLang="en-US" sz="1200" i="1" dirty="0">
                <a:solidFill>
                  <a:schemeClr val="tx1"/>
                </a:solidFill>
              </a:rPr>
              <a:t> 가져다 쓸 수 있어요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5" y="456785"/>
            <a:ext cx="2857899" cy="5944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4" y="1400229"/>
            <a:ext cx="1733792" cy="2943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334" y="4343864"/>
            <a:ext cx="1733792" cy="12863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79330" y="192384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‘put_bag1</a:t>
            </a:r>
            <a:r>
              <a:rPr lang="ko-KR" altLang="en-US" sz="1600" dirty="0">
                <a:solidFill>
                  <a:schemeClr val="tx1"/>
                </a:solidFill>
              </a:rPr>
              <a:t>은 클래스로 들어갔고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‘put_bag2</a:t>
            </a:r>
            <a:r>
              <a:rPr lang="ko-KR" altLang="en-US" sz="1600" dirty="0">
                <a:solidFill>
                  <a:schemeClr val="tx1"/>
                </a:solidFill>
              </a:rPr>
              <a:t>는 인스턴스로 들어감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79330" y="2872047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한 클래스에서 공유하는 값이니 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열쇠는 공통으로 갖지만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79330" y="3766221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인스턴스에서 선언한 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집은 각각 프린트하게 되는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13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9198" y="1001128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class2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28879" y="3468723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putbag1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23839" y="3468723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putbag2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9198" y="2196556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책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열쇠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클래스 공통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28879" y="503227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23839" y="5032270"/>
            <a:ext cx="33337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집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400" y="5032270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인스턴스 안에서만 도는 값들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400" y="3468723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인스턴스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400" y="2196556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클래스에서 공통으로 가지는 값들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1400" y="924389"/>
            <a:ext cx="1522834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클래스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3365" y="1878676"/>
            <a:ext cx="9606962" cy="406492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7809" y="3250675"/>
            <a:ext cx="3763115" cy="261811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9179" y="3250675"/>
            <a:ext cx="3763115" cy="261811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9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699</Words>
  <Application>Microsoft Office PowerPoint</Application>
  <PresentationFormat>와이드스크린</PresentationFormat>
  <Paragraphs>124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168</cp:revision>
  <dcterms:created xsi:type="dcterms:W3CDTF">2023-03-28T00:49:55Z</dcterms:created>
  <dcterms:modified xsi:type="dcterms:W3CDTF">2023-04-09T02:44:10Z</dcterms:modified>
</cp:coreProperties>
</file>