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50" y="492"/>
      </p:cViewPr>
      <p:guideLst>
        <p:guide orient="horz" pos="2160"/>
        <p:guide pos="384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CBD843-7591-C520-0CAE-0568D631AA5A}"/>
              </a:ext>
            </a:extLst>
          </p:cNvPr>
          <p:cNvSpPr/>
          <p:nvPr/>
        </p:nvSpPr>
        <p:spPr>
          <a:xfrm>
            <a:off x="4663047" y="30608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생성자 함수와 클래스</a:t>
            </a: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6" y="1449439"/>
            <a:ext cx="4601217" cy="25625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33237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SthObj1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(a=1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b=2)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3237" y="1018308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96029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3!)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>
            <a:off x="8196350" y="266073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196350" y="283831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534524" y="1892475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33237" y="342900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33237" y="4634346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찾아줘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아래로 구부러진 화살표 13"/>
          <p:cNvSpPr/>
          <p:nvPr/>
        </p:nvSpPr>
        <p:spPr>
          <a:xfrm rot="16200000">
            <a:off x="6068291" y="4223664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로 구부러진 화살표 14"/>
          <p:cNvSpPr/>
          <p:nvPr/>
        </p:nvSpPr>
        <p:spPr>
          <a:xfrm rot="16200000">
            <a:off x="6145228" y="2942372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534524" y="3097821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로 구부러진 화살표 16"/>
          <p:cNvSpPr/>
          <p:nvPr/>
        </p:nvSpPr>
        <p:spPr>
          <a:xfrm rot="320028">
            <a:off x="7901879" y="1725048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2" name="Picture 4" descr="포돌이를 누가 그렸는지 아십니까? : 클리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69" y="577663"/>
            <a:ext cx="1296829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" y="2000261"/>
            <a:ext cx="5773804" cy="24137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33237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SthObj1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(a=1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b=2)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3237" y="1018308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96029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>
            <a:off x="8196350" y="266073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196350" y="283831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534524" y="1892475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33237" y="342900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3237" y="4634346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찾아줘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6200000">
            <a:off x="6068291" y="4223664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로 구부러진 화살표 13"/>
          <p:cNvSpPr/>
          <p:nvPr/>
        </p:nvSpPr>
        <p:spPr>
          <a:xfrm rot="16200000">
            <a:off x="6145228" y="2942372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534524" y="3097821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로 구부러진 화살표 15"/>
          <p:cNvSpPr/>
          <p:nvPr/>
        </p:nvSpPr>
        <p:spPr>
          <a:xfrm rot="320028">
            <a:off x="7884832" y="464379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6029" y="100561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(d=4)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7" idx="1"/>
          </p:cNvCxnSpPr>
          <p:nvPr/>
        </p:nvCxnSpPr>
        <p:spPr>
          <a:xfrm>
            <a:off x="8196350" y="144269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8196350" y="162027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로 구부러진 화살표 19"/>
          <p:cNvSpPr/>
          <p:nvPr/>
        </p:nvSpPr>
        <p:spPr>
          <a:xfrm rot="16200000">
            <a:off x="6145228" y="1667033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Picture 4" descr="포돌이를 누가 그렸는지 아십니까? : 클리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08" y="220316"/>
            <a:ext cx="1296829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4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3" y="173523"/>
            <a:ext cx="5981937" cy="27246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33237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SthObj1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(a=1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b=2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C=10)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3237" y="1018308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96029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(c=3)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>
            <a:off x="8196350" y="266073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196350" y="283831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534524" y="1892475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33237" y="342900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3237" y="4634346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찾아줘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6200000">
            <a:off x="6068291" y="4223664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로 구부러진 화살표 13"/>
          <p:cNvSpPr/>
          <p:nvPr/>
        </p:nvSpPr>
        <p:spPr>
          <a:xfrm rot="16200000">
            <a:off x="6145228" y="2942372"/>
            <a:ext cx="922713" cy="499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534524" y="3097821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496029" y="100561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7" idx="1"/>
          </p:cNvCxnSpPr>
          <p:nvPr/>
        </p:nvCxnSpPr>
        <p:spPr>
          <a:xfrm>
            <a:off x="8196350" y="144269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8196350" y="162027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637" y="4060568"/>
            <a:ext cx="1811751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이구나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122" name="Picture 2" descr="먼지소녀 on Twitter: &quot;@weon9111 ㅋ ㅋ ㅋㅋㅋㅋㅋㅋ 아 잘못올려서 삭제했는데 어쩌다보니 따따블공격이 되어버렸군요  어쩔수없다 이렇게 된거 커미션 열어주셔야겟네용&quot; /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0" y="3571878"/>
            <a:ext cx="1616433" cy="21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포돌이를 누가 그렸는지 아십니까? : 클리앙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7" y="1224849"/>
            <a:ext cx="1296829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9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6" y="554083"/>
            <a:ext cx="4210638" cy="513469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9027622" y="315883"/>
            <a:ext cx="1637607" cy="5877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31448" y="3237807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SthObj1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(a=1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b=2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C=10)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1448" y="2032461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94240" y="3237807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(c=3)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3"/>
            <a:endCxn id="13" idx="1"/>
          </p:cNvCxnSpPr>
          <p:nvPr/>
        </p:nvCxnSpPr>
        <p:spPr>
          <a:xfrm>
            <a:off x="2194561" y="3674891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194561" y="3852472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532735" y="2906628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31448" y="4443153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532735" y="4111974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494240" y="2019767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>
            <a:off x="2194561" y="2456851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2194561" y="2634432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494240" y="4455145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(c=3)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194561" y="4756594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2194561" y="4934175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106611" y="4127241"/>
            <a:ext cx="0" cy="274265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106611" y="2893934"/>
            <a:ext cx="0" cy="274265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2479" y="87281"/>
            <a:ext cx="3256460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결국 </a:t>
            </a:r>
            <a:r>
              <a:rPr lang="ko-KR" altLang="en-US" dirty="0" err="1"/>
              <a:t>프로토타입</a:t>
            </a:r>
            <a:r>
              <a:rPr lang="ko-KR" altLang="en-US" dirty="0"/>
              <a:t> </a:t>
            </a:r>
            <a:r>
              <a:rPr lang="ko-KR" altLang="en-US" dirty="0" err="1"/>
              <a:t>체이닝이란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99598" y="1717634"/>
            <a:ext cx="1624009" cy="376876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931448" y="5876482"/>
            <a:ext cx="4676250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함수나 객체에 적힌 값을 찾기 위해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프로토타입을 쭉 따라 내달리는 것</a:t>
            </a:r>
          </a:p>
        </p:txBody>
      </p:sp>
    </p:spTree>
    <p:extLst>
      <p:ext uri="{BB962C8B-B14F-4D97-AF65-F5344CB8AC3E}">
        <p14:creationId xmlns:p14="http://schemas.microsoft.com/office/powerpoint/2010/main" val="145119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9" y="460825"/>
            <a:ext cx="5811061" cy="2372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45" y="3429000"/>
            <a:ext cx="5605137" cy="33583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15792" y="1308038"/>
            <a:ext cx="1811751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함수식으로</a:t>
            </a:r>
            <a:r>
              <a:rPr lang="ko-KR" altLang="en-US" sz="1600" dirty="0">
                <a:solidFill>
                  <a:schemeClr val="tx1"/>
                </a:solidFill>
              </a:rPr>
              <a:t> 만든 클래스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85375" y="4377809"/>
            <a:ext cx="1811751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Es6</a:t>
            </a:r>
            <a:r>
              <a:rPr lang="ko-KR" altLang="en-US" sz="1600" dirty="0">
                <a:solidFill>
                  <a:schemeClr val="tx1"/>
                </a:solidFill>
              </a:rPr>
              <a:t>에서 새로 나온 클래스</a:t>
            </a:r>
          </a:p>
        </p:txBody>
      </p:sp>
    </p:spTree>
    <p:extLst>
      <p:ext uri="{BB962C8B-B14F-4D97-AF65-F5344CB8AC3E}">
        <p14:creationId xmlns:p14="http://schemas.microsoft.com/office/powerpoint/2010/main" val="113439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8245" cy="36562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05" y="236956"/>
            <a:ext cx="3667637" cy="28197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49177" y="4377809"/>
            <a:ext cx="2919890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Static</a:t>
            </a:r>
            <a:r>
              <a:rPr lang="ko-KR" altLang="en-US" sz="1600" dirty="0">
                <a:solidFill>
                  <a:schemeClr val="tx1"/>
                </a:solidFill>
              </a:rPr>
              <a:t>을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프로토타입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직행열차를</a:t>
            </a:r>
            <a:r>
              <a:rPr lang="ko-KR" altLang="en-US" sz="1600" dirty="0">
                <a:solidFill>
                  <a:schemeClr val="tx1"/>
                </a:solidFill>
              </a:rPr>
              <a:t> 태울 수 있다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895" y="5755184"/>
            <a:ext cx="4676250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Constructor</a:t>
            </a:r>
            <a:r>
              <a:rPr lang="ko-KR" altLang="en-US" dirty="0">
                <a:solidFill>
                  <a:schemeClr val="tx1"/>
                </a:solidFill>
              </a:rPr>
              <a:t>는 클래스당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개밖에 선언 못함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6" y="94259"/>
            <a:ext cx="4591691" cy="5315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697" y="1215819"/>
            <a:ext cx="3219113" cy="1881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98" y="3188561"/>
            <a:ext cx="3289512" cy="19128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28881" y="5758322"/>
            <a:ext cx="4676250" cy="69513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Constructor</a:t>
            </a:r>
            <a:r>
              <a:rPr lang="ko-KR" altLang="en-US" sz="1100" dirty="0">
                <a:solidFill>
                  <a:schemeClr val="tx1"/>
                </a:solidFill>
              </a:rPr>
              <a:t>로 기존의 함수처럼 매개변수나 인자를 받아올 수 있다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내에 선언되는 모든 메서드는 전부 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prototype 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객체에 들어간다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5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6" y="94259"/>
            <a:ext cx="4591691" cy="53156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56967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Class3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56967" y="1018308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19759" y="222365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(c=3)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>
            <a:off x="9120080" y="266073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9120080" y="283831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458254" y="1892475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26697" y="439938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(Copied Class3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(3,4))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26697" y="560473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FuncA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this.a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찾아줘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19759" y="100561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9120080" y="1442698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9120080" y="1620279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826697" y="342900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FuncA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458254" y="3097821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로 구부러진 화살표 20"/>
          <p:cNvSpPr/>
          <p:nvPr/>
        </p:nvSpPr>
        <p:spPr>
          <a:xfrm rot="5400000" flipH="1" flipV="1">
            <a:off x="6814103" y="5141589"/>
            <a:ext cx="1158516" cy="536724"/>
          </a:xfrm>
          <a:prstGeom prst="curvedDownArrow">
            <a:avLst>
              <a:gd name="adj1" fmla="val 1692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19759" y="4399383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(a=3)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4" descr="포돌이를 누가 그렸는지 아십니까? : 클리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31" y="3961228"/>
            <a:ext cx="1296829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7205518" y="1537853"/>
            <a:ext cx="0" cy="3654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737" y="2298310"/>
            <a:ext cx="2900041" cy="22613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09" y="1866856"/>
            <a:ext cx="2752659" cy="2824411"/>
          </a:xfrm>
          <a:prstGeom prst="rect">
            <a:avLst/>
          </a:prstGeom>
        </p:spPr>
      </p:pic>
      <p:pic>
        <p:nvPicPr>
          <p:cNvPr id="1026" name="Picture 2" descr="FASTER - Gordon Ramsay Hell's Kitchen | Make a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6" y="4851401"/>
            <a:ext cx="3061162" cy="183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중쇄를 찍자! 12 - YES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" y="4850167"/>
            <a:ext cx="1263577" cy="183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D9E716-125F-FA48-34B4-F88EEC1D4B81}"/>
              </a:ext>
            </a:extLst>
          </p:cNvPr>
          <p:cNvSpPr/>
          <p:nvPr/>
        </p:nvSpPr>
        <p:spPr>
          <a:xfrm>
            <a:off x="3802894" y="788800"/>
            <a:ext cx="1833901" cy="47112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값을 똑같이 만들어보자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142BEE-E5A7-9EB5-2450-43CBD73C8CE6}"/>
              </a:ext>
            </a:extLst>
          </p:cNvPr>
          <p:cNvSpPr/>
          <p:nvPr/>
        </p:nvSpPr>
        <p:spPr>
          <a:xfrm>
            <a:off x="5772564" y="409374"/>
            <a:ext cx="2865905" cy="113884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Person1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생성자 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B2628-2C7D-1AC3-006F-C5DB47290CB4}"/>
              </a:ext>
            </a:extLst>
          </p:cNvPr>
          <p:cNvSpPr/>
          <p:nvPr/>
        </p:nvSpPr>
        <p:spPr>
          <a:xfrm>
            <a:off x="501974" y="399009"/>
            <a:ext cx="2865905" cy="113884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비교를 위한 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36EAD9-B35E-529C-5062-B56BF1BD807F}"/>
              </a:ext>
            </a:extLst>
          </p:cNvPr>
          <p:cNvSpPr/>
          <p:nvPr/>
        </p:nvSpPr>
        <p:spPr>
          <a:xfrm>
            <a:off x="3401269" y="2701947"/>
            <a:ext cx="2432650" cy="96667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This = Person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Const ojb2 ... = Person </a:t>
            </a:r>
            <a:r>
              <a:rPr lang="ko-KR" altLang="en-US" sz="1400" dirty="0">
                <a:solidFill>
                  <a:schemeClr val="tx1"/>
                </a:solidFill>
              </a:rPr>
              <a:t>구조를 받아온다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마구 찍어내자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E3E256-2191-E9F5-29D8-9A85CB9C4837}"/>
              </a:ext>
            </a:extLst>
          </p:cNvPr>
          <p:cNvSpPr/>
          <p:nvPr/>
        </p:nvSpPr>
        <p:spPr>
          <a:xfrm>
            <a:off x="6358083" y="2929928"/>
            <a:ext cx="1802744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Person1 </a:t>
            </a:r>
            <a:r>
              <a:rPr lang="ko-KR" altLang="en-US" sz="1400" dirty="0">
                <a:solidFill>
                  <a:schemeClr val="tx1"/>
                </a:solidFill>
              </a:rPr>
              <a:t>안의 구조와 값을 넘겨받음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45ADB4-4362-FA00-671D-F58A0C7ACCD7}"/>
              </a:ext>
            </a:extLst>
          </p:cNvPr>
          <p:cNvSpPr/>
          <p:nvPr/>
        </p:nvSpPr>
        <p:spPr>
          <a:xfrm>
            <a:off x="5772564" y="5214189"/>
            <a:ext cx="2865905" cy="113884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복사된 함수가 짠</a:t>
            </a:r>
            <a:r>
              <a:rPr lang="en-US" altLang="ko-KR" dirty="0">
                <a:solidFill>
                  <a:schemeClr val="tx1"/>
                </a:solidFill>
              </a:rPr>
              <a:t>!)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" y="1102366"/>
            <a:ext cx="7097115" cy="2791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5" y="4069080"/>
            <a:ext cx="5344271" cy="466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186" y="4711369"/>
            <a:ext cx="3105583" cy="9716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7" y="6072937"/>
            <a:ext cx="5613446" cy="3002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556" y="2163679"/>
            <a:ext cx="5613446" cy="3002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AF4463-9DAB-9C16-96F7-ECE971774CE3}"/>
              </a:ext>
            </a:extLst>
          </p:cNvPr>
          <p:cNvSpPr/>
          <p:nvPr/>
        </p:nvSpPr>
        <p:spPr>
          <a:xfrm>
            <a:off x="5194628" y="210499"/>
            <a:ext cx="1802744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값에도 손 </a:t>
            </a:r>
            <a:r>
              <a:rPr lang="ko-KR" altLang="en-US" sz="1400" dirty="0" err="1">
                <a:solidFill>
                  <a:schemeClr val="tx1"/>
                </a:solidFill>
              </a:rPr>
              <a:t>안대고</a:t>
            </a:r>
            <a:r>
              <a:rPr lang="ko-KR" altLang="en-US" sz="1400" dirty="0">
                <a:solidFill>
                  <a:schemeClr val="tx1"/>
                </a:solidFill>
              </a:rPr>
              <a:t> 싶은데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11FF2-0F86-3867-1292-036205B0B0BB}"/>
              </a:ext>
            </a:extLst>
          </p:cNvPr>
          <p:cNvSpPr/>
          <p:nvPr/>
        </p:nvSpPr>
        <p:spPr>
          <a:xfrm>
            <a:off x="6231774" y="4053077"/>
            <a:ext cx="4932218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매게변수</a:t>
            </a:r>
            <a:r>
              <a:rPr lang="ko-KR" altLang="en-US" sz="1400" dirty="0">
                <a:solidFill>
                  <a:schemeClr val="tx1"/>
                </a:solidFill>
              </a:rPr>
              <a:t> 순서대로 배치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빵틀</a:t>
            </a:r>
            <a:r>
              <a:rPr lang="ko-KR" altLang="en-US" sz="1400" dirty="0">
                <a:solidFill>
                  <a:schemeClr val="tx1"/>
                </a:solidFill>
              </a:rPr>
              <a:t> 준비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29D27-82F0-CF6B-7B02-A28E18B6FA9C}"/>
              </a:ext>
            </a:extLst>
          </p:cNvPr>
          <p:cNvSpPr/>
          <p:nvPr/>
        </p:nvSpPr>
        <p:spPr>
          <a:xfrm>
            <a:off x="6231774" y="4928941"/>
            <a:ext cx="4932218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매개변수를 내부 변수로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빵 </a:t>
            </a:r>
            <a:r>
              <a:rPr lang="ko-KR" altLang="en-US" sz="1400" dirty="0" err="1">
                <a:solidFill>
                  <a:schemeClr val="tx1"/>
                </a:solidFill>
              </a:rPr>
              <a:t>토핑</a:t>
            </a:r>
            <a:r>
              <a:rPr lang="ko-KR" altLang="en-US" sz="1400" dirty="0">
                <a:solidFill>
                  <a:schemeClr val="tx1"/>
                </a:solidFill>
              </a:rPr>
              <a:t> 결정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CC46A-5EE9-209F-5CFC-A03E885F36BB}"/>
              </a:ext>
            </a:extLst>
          </p:cNvPr>
          <p:cNvSpPr/>
          <p:nvPr/>
        </p:nvSpPr>
        <p:spPr>
          <a:xfrm>
            <a:off x="6231774" y="5864880"/>
            <a:ext cx="4932218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함수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빵틀에서</a:t>
            </a:r>
            <a:r>
              <a:rPr lang="ko-KR" altLang="en-US" sz="1400" dirty="0">
                <a:solidFill>
                  <a:schemeClr val="tx1"/>
                </a:solidFill>
              </a:rPr>
              <a:t> 빵 찍어내기 완료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9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9" y="548639"/>
            <a:ext cx="4927773" cy="351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7" y="0"/>
            <a:ext cx="4648849" cy="67732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BD179D-5D2C-D695-0680-F9A7EFAB685A}"/>
              </a:ext>
            </a:extLst>
          </p:cNvPr>
          <p:cNvSpPr/>
          <p:nvPr/>
        </p:nvSpPr>
        <p:spPr>
          <a:xfrm>
            <a:off x="5451042" y="3978406"/>
            <a:ext cx="6682767" cy="178472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생성자 함수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함수는 함수인데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리턴이 존재하고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 리턴이 오브젝트 형태일 뿐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함수를 계속 복사해서 찍어내는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리턴 값이 객체이니 얘도 수많은 프로토타입을 갖게 될 것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53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" y="899130"/>
            <a:ext cx="3715268" cy="2915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72" y="1028282"/>
            <a:ext cx="4391638" cy="22577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39019" y="5829718"/>
            <a:ext cx="3313961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생성자가 출생의 비밀을 숨김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A6653B-A657-F0B3-52B5-9845BE6B0C16}"/>
              </a:ext>
            </a:extLst>
          </p:cNvPr>
          <p:cNvSpPr/>
          <p:nvPr/>
        </p:nvSpPr>
        <p:spPr>
          <a:xfrm>
            <a:off x="371475" y="872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객체 </a:t>
            </a:r>
            <a:r>
              <a:rPr lang="en-US" altLang="ko-KR" dirty="0">
                <a:solidFill>
                  <a:schemeClr val="tx1"/>
                </a:solidFill>
              </a:rPr>
              <a:t>vs </a:t>
            </a:r>
            <a:r>
              <a:rPr lang="ko-KR" altLang="en-US" dirty="0">
                <a:solidFill>
                  <a:schemeClr val="tx1"/>
                </a:solidFill>
              </a:rPr>
              <a:t>생성자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BEC52D-EE9C-A72B-1EFF-186B75B2FA1F}"/>
              </a:ext>
            </a:extLst>
          </p:cNvPr>
          <p:cNvSpPr/>
          <p:nvPr/>
        </p:nvSpPr>
        <p:spPr>
          <a:xfrm>
            <a:off x="781419" y="4208735"/>
            <a:ext cx="3313961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출생의 기억이 없는 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1E5EB9-CC3C-4542-0458-684C4C0945E1}"/>
              </a:ext>
            </a:extLst>
          </p:cNvPr>
          <p:cNvSpPr/>
          <p:nvPr/>
        </p:nvSpPr>
        <p:spPr>
          <a:xfrm>
            <a:off x="6849710" y="4208735"/>
            <a:ext cx="3313961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출생의 기억이 있는 객체</a:t>
            </a:r>
          </a:p>
        </p:txBody>
      </p:sp>
    </p:spTree>
    <p:extLst>
      <p:ext uri="{BB962C8B-B14F-4D97-AF65-F5344CB8AC3E}">
        <p14:creationId xmlns:p14="http://schemas.microsoft.com/office/powerpoint/2010/main" val="137273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D96B38-AFA3-4B19-E76E-4FCC4B36269A}"/>
              </a:ext>
            </a:extLst>
          </p:cNvPr>
          <p:cNvSpPr/>
          <p:nvPr/>
        </p:nvSpPr>
        <p:spPr>
          <a:xfrm>
            <a:off x="4373954" y="4644189"/>
            <a:ext cx="6682767" cy="184684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생성자 함수로 만든 객체의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[[prototype]]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안에 있는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생성자 함수의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서로 참조한다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ko-KR" alt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만든 객체는 어디서 나온 객체인지를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표시하며 함수에서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정의된 메서드를 받아와야 하기 때문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생성자 함수와 객체와의 동기화를 위해 필요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AC373-0797-67E3-19FA-1A11F67E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70" y="0"/>
            <a:ext cx="3715268" cy="2915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53137-C044-F4E7-836D-57585DDA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38" y="129152"/>
            <a:ext cx="4391638" cy="22577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EEA1D8-74E7-BB42-8F94-D732EDA1B721}"/>
              </a:ext>
            </a:extLst>
          </p:cNvPr>
          <p:cNvSpPr/>
          <p:nvPr/>
        </p:nvSpPr>
        <p:spPr>
          <a:xfrm>
            <a:off x="4862016" y="3217270"/>
            <a:ext cx="2467965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일반 객체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9F0A0-E658-0F49-F83C-392A7A86ECE0}"/>
              </a:ext>
            </a:extLst>
          </p:cNvPr>
          <p:cNvSpPr/>
          <p:nvPr/>
        </p:nvSpPr>
        <p:spPr>
          <a:xfrm>
            <a:off x="8613746" y="3217270"/>
            <a:ext cx="2467965" cy="71636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생성자 함수로 찍어낸 객체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BF820-B75C-946E-6741-650239D38B45}"/>
              </a:ext>
            </a:extLst>
          </p:cNvPr>
          <p:cNvSpPr/>
          <p:nvPr/>
        </p:nvSpPr>
        <p:spPr>
          <a:xfrm>
            <a:off x="429779" y="1885336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Persone2 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E912C-2053-C979-7B0D-D721913CE0D7}"/>
              </a:ext>
            </a:extLst>
          </p:cNvPr>
          <p:cNvSpPr/>
          <p:nvPr/>
        </p:nvSpPr>
        <p:spPr>
          <a:xfrm>
            <a:off x="423582" y="3698477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D62872-D41A-64A3-E4C3-47BE8089758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117683" y="2583605"/>
            <a:ext cx="6197" cy="11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53089D-652D-4901-8B07-F52041B0F652}"/>
              </a:ext>
            </a:extLst>
          </p:cNvPr>
          <p:cNvSpPr/>
          <p:nvPr/>
        </p:nvSpPr>
        <p:spPr>
          <a:xfrm>
            <a:off x="700298" y="379401"/>
            <a:ext cx="2714642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r>
              <a:rPr lang="ko-KR" altLang="en-US" sz="1600" dirty="0">
                <a:solidFill>
                  <a:schemeClr val="tx1"/>
                </a:solidFill>
              </a:rPr>
              <a:t>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함수와 함께 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BD6411-485B-53DA-FC53-B270AF95AD73}"/>
              </a:ext>
            </a:extLst>
          </p:cNvPr>
          <p:cNvCxnSpPr>
            <a:cxnSpLocks/>
          </p:cNvCxnSpPr>
          <p:nvPr/>
        </p:nvCxnSpPr>
        <p:spPr>
          <a:xfrm flipV="1">
            <a:off x="3295480" y="2583605"/>
            <a:ext cx="45315" cy="11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C842BC-BD3A-2A97-23E5-D9E26EEF450B}"/>
              </a:ext>
            </a:extLst>
          </p:cNvPr>
          <p:cNvSpPr/>
          <p:nvPr/>
        </p:nvSpPr>
        <p:spPr>
          <a:xfrm>
            <a:off x="2341349" y="1885336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생성자 함수의 </a:t>
            </a:r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AD35B-3CC4-54AF-CB15-D06EE05B499B}"/>
              </a:ext>
            </a:extLst>
          </p:cNvPr>
          <p:cNvSpPr/>
          <p:nvPr/>
        </p:nvSpPr>
        <p:spPr>
          <a:xfrm>
            <a:off x="2335152" y="3698477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D1196B-50C5-C38F-77EE-EFC52DCC9684}"/>
              </a:ext>
            </a:extLst>
          </p:cNvPr>
          <p:cNvCxnSpPr>
            <a:cxnSpLocks/>
          </p:cNvCxnSpPr>
          <p:nvPr/>
        </p:nvCxnSpPr>
        <p:spPr>
          <a:xfrm flipH="1">
            <a:off x="2806843" y="2583605"/>
            <a:ext cx="57380" cy="11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BB892C-E242-83F5-510D-F542D3EE5193}"/>
              </a:ext>
            </a:extLst>
          </p:cNvPr>
          <p:cNvSpPr/>
          <p:nvPr/>
        </p:nvSpPr>
        <p:spPr>
          <a:xfrm>
            <a:off x="214151" y="2966473"/>
            <a:ext cx="687904" cy="34913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생성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4" y="285293"/>
            <a:ext cx="5182236" cy="1975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4" y="3851454"/>
            <a:ext cx="3496163" cy="25435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40944" y="4966856"/>
            <a:ext cx="3313961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Person2.abc = 123;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함수 </a:t>
            </a:r>
            <a:r>
              <a:rPr lang="ko-KR" altLang="en-US" sz="1600" dirty="0" err="1">
                <a:solidFill>
                  <a:schemeClr val="tx1"/>
                </a:solidFill>
              </a:rPr>
              <a:t>프로토타입</a:t>
            </a:r>
            <a:r>
              <a:rPr lang="ko-KR" altLang="en-US" sz="1600" dirty="0">
                <a:solidFill>
                  <a:schemeClr val="tx1"/>
                </a:solidFill>
              </a:rPr>
              <a:t> 안으로 들어감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8951" y="1823066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Persone2 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698506" y="1823066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18951" y="4617720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9107153" y="2172201"/>
            <a:ext cx="1591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1" idx="3"/>
          </p:cNvCxnSpPr>
          <p:nvPr/>
        </p:nvCxnSpPr>
        <p:spPr>
          <a:xfrm flipH="1">
            <a:off x="9107153" y="2521335"/>
            <a:ext cx="2285454" cy="2445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413052" y="686925"/>
            <a:ext cx="2714642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r>
              <a:rPr lang="ko-KR" altLang="en-US" sz="1600" dirty="0">
                <a:solidFill>
                  <a:schemeClr val="tx1"/>
                </a:solidFill>
              </a:rPr>
              <a:t>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함수와 함께 생성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249880" y="3502319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  <a:r>
              <a:rPr lang="ko-KR" altLang="en-US" sz="1600" dirty="0">
                <a:solidFill>
                  <a:schemeClr val="tx1"/>
                </a:solidFill>
              </a:rPr>
              <a:t>의 값을 가져옴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18950" y="5590310"/>
            <a:ext cx="4367757" cy="105155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  <a:r>
              <a:rPr lang="ko-KR" altLang="en-US" sz="1600" dirty="0">
                <a:solidFill>
                  <a:schemeClr val="tx1"/>
                </a:solidFill>
              </a:rPr>
              <a:t>의 값을 넘겨받으며 함수의 구조도 그대로 넘겨받음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그리고 이 과정에서 </a:t>
            </a:r>
            <a:r>
              <a:rPr lang="en-US" altLang="ko-KR" sz="1600" dirty="0">
                <a:solidFill>
                  <a:schemeClr val="tx1"/>
                </a:solidFill>
              </a:rPr>
              <a:t>Person2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r>
              <a:rPr lang="ko-KR" altLang="en-US" sz="1600" dirty="0">
                <a:solidFill>
                  <a:schemeClr val="tx1"/>
                </a:solidFill>
              </a:rPr>
              <a:t>도 넘겨받음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9147" y="2230555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9147" y="6394984"/>
            <a:ext cx="1388202" cy="69826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실행 결과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9107153" y="2402378"/>
            <a:ext cx="1591354" cy="24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2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6" y="182501"/>
            <a:ext cx="4658375" cy="4182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83" y="182501"/>
            <a:ext cx="2209800" cy="2019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5892" y="5053472"/>
            <a:ext cx="2714642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 obj2 obj3</a:t>
            </a:r>
            <a:r>
              <a:rPr lang="ko-KR" altLang="en-US" sz="1600" dirty="0">
                <a:solidFill>
                  <a:schemeClr val="tx1"/>
                </a:solidFill>
              </a:rPr>
              <a:t>가 전부 똑같은 함수를 호출될 때마다 실행되는데 이게 좋은 걸까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069" y="263722"/>
            <a:ext cx="2476846" cy="29722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17600" y="3694720"/>
            <a:ext cx="3773555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함수가 계속 객체를 만들 때의 부하를 줄이기 위해 </a:t>
            </a:r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넣어버리는 것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5" y="189144"/>
            <a:ext cx="5734850" cy="45345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75789" y="177448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cons1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5789" y="303868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75789" y="569134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7207346" y="2648647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7194768" y="3912847"/>
            <a:ext cx="12577" cy="537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38581" y="177448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Prototype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38580" y="303868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01371" y="303868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6" idx="2"/>
            <a:endCxn id="14" idx="0"/>
          </p:cNvCxnSpPr>
          <p:nvPr/>
        </p:nvCxnSpPr>
        <p:spPr>
          <a:xfrm>
            <a:off x="7207346" y="2648647"/>
            <a:ext cx="1562791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5" idx="0"/>
          </p:cNvCxnSpPr>
          <p:nvPr/>
        </p:nvCxnSpPr>
        <p:spPr>
          <a:xfrm>
            <a:off x="7207346" y="2648647"/>
            <a:ext cx="3125582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3"/>
            <a:endCxn id="12" idx="1"/>
          </p:cNvCxnSpPr>
          <p:nvPr/>
        </p:nvCxnSpPr>
        <p:spPr>
          <a:xfrm>
            <a:off x="7838902" y="2211564"/>
            <a:ext cx="299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7838902" y="2389145"/>
            <a:ext cx="299678" cy="6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177076" y="1443301"/>
            <a:ext cx="0" cy="390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575789" y="4286593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Obj$.param2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62838" y="3038680"/>
            <a:ext cx="1263113" cy="87416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Obj1</a:t>
            </a:r>
            <a:r>
              <a:rPr lang="ko-KR" altLang="en-US" sz="1600" dirty="0">
                <a:solidFill>
                  <a:schemeClr val="bg1"/>
                </a:solidFill>
              </a:rPr>
              <a:t>에 있는 </a:t>
            </a:r>
            <a:r>
              <a:rPr lang="en-US" altLang="ko-KR" sz="1600" dirty="0">
                <a:solidFill>
                  <a:schemeClr val="bg1"/>
                </a:solidFill>
              </a:rPr>
              <a:t>cons1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</a:rPr>
              <a:t>prototype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>
            <a:stCxn id="36" idx="2"/>
            <a:endCxn id="33" idx="1"/>
          </p:cNvCxnSpPr>
          <p:nvPr/>
        </p:nvCxnSpPr>
        <p:spPr>
          <a:xfrm>
            <a:off x="5794395" y="3912847"/>
            <a:ext cx="781394" cy="81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273671" y="3515888"/>
            <a:ext cx="534249" cy="13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477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20</cp:revision>
  <dcterms:created xsi:type="dcterms:W3CDTF">2023-03-28T00:49:55Z</dcterms:created>
  <dcterms:modified xsi:type="dcterms:W3CDTF">2023-04-02T05:58:04Z</dcterms:modified>
</cp:coreProperties>
</file>